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319" r:id="rId3"/>
    <p:sldId id="302" r:id="rId4"/>
    <p:sldId id="323" r:id="rId5"/>
    <p:sldId id="303" r:id="rId6"/>
    <p:sldId id="299" r:id="rId7"/>
    <p:sldId id="315" r:id="rId8"/>
    <p:sldId id="300" r:id="rId9"/>
    <p:sldId id="301" r:id="rId10"/>
    <p:sldId id="317" r:id="rId11"/>
    <p:sldId id="322" r:id="rId12"/>
    <p:sldId id="316" r:id="rId13"/>
    <p:sldId id="320" r:id="rId14"/>
    <p:sldId id="321" r:id="rId15"/>
    <p:sldId id="305" r:id="rId16"/>
    <p:sldId id="304" r:id="rId17"/>
    <p:sldId id="311" r:id="rId18"/>
    <p:sldId id="307" r:id="rId19"/>
    <p:sldId id="292" r:id="rId20"/>
    <p:sldId id="308" r:id="rId21"/>
    <p:sldId id="306" r:id="rId22"/>
    <p:sldId id="309" r:id="rId23"/>
    <p:sldId id="310" r:id="rId24"/>
    <p:sldId id="318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2012"/>
    <a:srgbClr val="641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7"/>
    <p:restoredTop sz="94692"/>
  </p:normalViewPr>
  <p:slideViewPr>
    <p:cSldViewPr snapToGrid="0">
      <p:cViewPr>
        <p:scale>
          <a:sx n="90" d="100"/>
          <a:sy n="90" d="100"/>
        </p:scale>
        <p:origin x="1480" y="1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Titel op sprookjes-</a:t>
            </a:r>
            <a:br>
              <a:rPr lang="nl-NL" dirty="0"/>
            </a:br>
            <a:r>
              <a:rPr lang="nl-NL" dirty="0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Titel op sprookjes-</a:t>
            </a:r>
            <a:br>
              <a:rPr lang="nl-NL" dirty="0"/>
            </a:br>
            <a:r>
              <a:rPr lang="nl-NL" dirty="0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Titel op sprookjes-</a:t>
            </a:r>
            <a:br>
              <a:rPr lang="nl-NL" dirty="0"/>
            </a:br>
            <a:r>
              <a:rPr lang="nl-NL" dirty="0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 dirty="0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 dirty="0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Pagina met een stelling en </a:t>
            </a:r>
            <a:br>
              <a:rPr lang="nl-NL" dirty="0"/>
            </a:br>
            <a:r>
              <a:rPr lang="nl-NL" dirty="0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Pagina met een stelling en </a:t>
            </a:r>
            <a:br>
              <a:rPr lang="nl-NL" dirty="0"/>
            </a:br>
            <a:r>
              <a:rPr lang="nl-NL" dirty="0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3371D7-42B3-23F7-75E8-0CCFFAD81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4902201"/>
            <a:ext cx="12191999" cy="19557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B939A3-B65C-4472-0D4D-199192415F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77" r="33079"/>
          <a:stretch>
            <a:fillRect/>
          </a:stretch>
        </p:blipFill>
        <p:spPr>
          <a:xfrm flipH="1">
            <a:off x="0" y="1"/>
            <a:ext cx="493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5903" y="2155281"/>
            <a:ext cx="3922085" cy="1593511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3600"/>
            </a:lvl1pPr>
          </a:lstStyle>
          <a:p>
            <a:r>
              <a:rPr lang="nl-NL" dirty="0"/>
              <a:t>Hoi, ik ben …………….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7480300" y="923925"/>
            <a:ext cx="3389313" cy="520793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31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Titel van </a:t>
            </a:r>
            <a:r>
              <a:rPr lang="nl-NL" dirty="0" err="1"/>
              <a:t>woordweb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voor horizontale opdracht uit </a:t>
            </a:r>
            <a:r>
              <a:rPr lang="nl-NL" dirty="0" err="1"/>
              <a:t>doeboekje</a:t>
            </a:r>
            <a:endParaRPr lang="nl-NL" dirty="0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 dirty="0"/>
              <a:t>Aan de slag!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C43BB38-F95A-8910-CB74-8F05EFFD05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voor vierkante of staande opdracht uit </a:t>
            </a:r>
            <a:r>
              <a:rPr lang="nl-NL" dirty="0" err="1"/>
              <a:t>doeboekje</a:t>
            </a:r>
            <a:endParaRPr lang="nl-NL" dirty="0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 dirty="0"/>
              <a:t>Aan de slag!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C8BBA2E-15B7-1361-B39D-F31BE93832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7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7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Pagina voor afbeeldingen, met of zonder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5E7B76-E0B4-B795-F3FB-C5D917F036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Pagina voor afbeeldingen, met of zonder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5E7B76-E0B4-B795-F3FB-C5D917F036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ilhouet&#10;&#10;Door AI gegenereerde inhoud is mogelijk onjuist.">
            <a:extLst>
              <a:ext uri="{FF2B5EF4-FFF2-40B4-BE49-F238E27FC236}">
                <a16:creationId xmlns:a16="http://schemas.microsoft.com/office/drawing/2014/main" id="{00D7F5A5-BACB-F5D5-139A-78411EA9A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535827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Kasteelachtergrond 1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5E7B76-E0B4-B795-F3FB-C5D917F036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C95C05A3-F6D5-185D-02DF-99DEC305E8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1418" y="1747296"/>
            <a:ext cx="4229100" cy="2438400"/>
          </a:xfrm>
        </p:spPr>
        <p:txBody>
          <a:bodyPr anchor="t" anchorCtr="0">
            <a:noAutofit/>
          </a:bodyPr>
          <a:lstStyle>
            <a:lvl1pPr marL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Je kan de silhouet eventueel lichter door transparantie op 50% te zetten bij ’afbeeldingsopmaak’</a:t>
            </a:r>
          </a:p>
        </p:txBody>
      </p:sp>
    </p:spTree>
    <p:extLst>
      <p:ext uri="{BB962C8B-B14F-4D97-AF65-F5344CB8AC3E}">
        <p14:creationId xmlns:p14="http://schemas.microsoft.com/office/powerpoint/2010/main" val="157306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0D7F5A5-BACB-F5D5-139A-78411EA9A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535827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Kasteelachtergrond 2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5E7B76-E0B4-B795-F3FB-C5D917F036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B766FC1A-B85C-2235-70C6-4DCFC62977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5064" y="2433096"/>
            <a:ext cx="4229100" cy="2438400"/>
          </a:xfrm>
        </p:spPr>
        <p:txBody>
          <a:bodyPr anchor="t" anchorCtr="0">
            <a:noAutofit/>
          </a:bodyPr>
          <a:lstStyle>
            <a:lvl1pPr marL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Je kan de silhouet eventueel lichter door transparantie op 50% te zetten bij ’afbeeldingsopmaak’</a:t>
            </a:r>
          </a:p>
        </p:txBody>
      </p:sp>
    </p:spTree>
    <p:extLst>
      <p:ext uri="{BB962C8B-B14F-4D97-AF65-F5344CB8AC3E}">
        <p14:creationId xmlns:p14="http://schemas.microsoft.com/office/powerpoint/2010/main" val="3673876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0D7F5A5-BACB-F5D5-139A-78411EA9A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/>
          <a:stretch/>
        </p:blipFill>
        <p:spPr>
          <a:xfrm>
            <a:off x="654627" y="748146"/>
            <a:ext cx="10861963" cy="61098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115886-B9C8-C298-AF98-719B2866E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535827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Kasteel en wolken, losse elementen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5E7B76-E0B4-B795-F3FB-C5D917F036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F5AD268B-C28E-3AA6-7C5B-B9356D7656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12526" y="3378668"/>
            <a:ext cx="4457701" cy="2438400"/>
          </a:xfrm>
        </p:spPr>
        <p:txBody>
          <a:bodyPr anchor="t" anchorCtr="0">
            <a:noAutofit/>
          </a:bodyPr>
          <a:lstStyle>
            <a:lvl1pPr marL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Je kan de silhouet eventueel lichter door transparantie op 50% te zetten bij ’afbeeldingsopmaak’</a:t>
            </a:r>
          </a:p>
        </p:txBody>
      </p:sp>
    </p:spTree>
    <p:extLst>
      <p:ext uri="{BB962C8B-B14F-4D97-AF65-F5344CB8AC3E}">
        <p14:creationId xmlns:p14="http://schemas.microsoft.com/office/powerpoint/2010/main" val="4111215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C115886-B9C8-C298-AF98-719B2866E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3055" r="-10" b="694"/>
          <a:stretch>
            <a:fillRect/>
          </a:stretch>
        </p:blipFill>
        <p:spPr>
          <a:xfrm>
            <a:off x="0" y="0"/>
            <a:ext cx="12193200" cy="2520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535827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Wolken 2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5E7B76-E0B4-B795-F3FB-C5D917F036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763625A2-AF0A-7F67-0D75-012CA47BA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99" y="1923941"/>
            <a:ext cx="9577391" cy="2438400"/>
          </a:xfrm>
        </p:spPr>
        <p:txBody>
          <a:bodyPr anchor="t" anchorCtr="0">
            <a:noAutofit/>
          </a:bodyPr>
          <a:lstStyle>
            <a:lvl1pPr marL="0" algn="l">
              <a:buNone/>
              <a:defRPr sz="2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Je kan de silhouet eventueel lichter door transparantie op 50% te zetten bij ’afbeeldingsopmaak’</a:t>
            </a:r>
          </a:p>
        </p:txBody>
      </p:sp>
    </p:spTree>
    <p:extLst>
      <p:ext uri="{BB962C8B-B14F-4D97-AF65-F5344CB8AC3E}">
        <p14:creationId xmlns:p14="http://schemas.microsoft.com/office/powerpoint/2010/main" val="315094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C115886-B9C8-C298-AF98-719B2866E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8" b="3808"/>
          <a:stretch>
            <a:fillRect/>
          </a:stretch>
        </p:blipFill>
        <p:spPr>
          <a:xfrm>
            <a:off x="0" y="0"/>
            <a:ext cx="12193200" cy="3168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535827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Wolken 3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5E7B76-E0B4-B795-F3FB-C5D917F036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763625A2-AF0A-7F67-0D75-012CA47BA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99" y="1923941"/>
            <a:ext cx="9577391" cy="2438400"/>
          </a:xfrm>
        </p:spPr>
        <p:txBody>
          <a:bodyPr anchor="t" anchorCtr="0">
            <a:noAutofit/>
          </a:bodyPr>
          <a:lstStyle>
            <a:lvl1pPr marL="0" algn="l">
              <a:buNone/>
              <a:defRPr sz="2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 dirty="0"/>
              <a:t>Je kan de silhouet eventueel lichter door transparantie op 50% te zetten bij ’afbeeldingsopmaak’</a:t>
            </a:r>
          </a:p>
        </p:txBody>
      </p:sp>
    </p:spTree>
    <p:extLst>
      <p:ext uri="{BB962C8B-B14F-4D97-AF65-F5344CB8AC3E}">
        <p14:creationId xmlns:p14="http://schemas.microsoft.com/office/powerpoint/2010/main" val="999022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Titel op sprookjes-</a:t>
            </a:r>
            <a:br>
              <a:rPr lang="nl-NL" dirty="0"/>
            </a:br>
            <a:r>
              <a:rPr lang="nl-NL" dirty="0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6" r:id="rId2"/>
    <p:sldLayoutId id="2147483723" r:id="rId3"/>
    <p:sldLayoutId id="2147483671" r:id="rId4"/>
    <p:sldLayoutId id="2147483693" r:id="rId5"/>
    <p:sldLayoutId id="2147483695" r:id="rId6"/>
    <p:sldLayoutId id="2147483691" r:id="rId7"/>
    <p:sldLayoutId id="2147483694" r:id="rId8"/>
    <p:sldLayoutId id="2147483685" r:id="rId9"/>
    <p:sldLayoutId id="2147483708" r:id="rId10"/>
    <p:sldLayoutId id="2147483687" r:id="rId11"/>
    <p:sldLayoutId id="2147483707" r:id="rId12"/>
    <p:sldLayoutId id="2147483650" r:id="rId13"/>
    <p:sldLayoutId id="2147483705" r:id="rId14"/>
    <p:sldLayoutId id="2147483663" r:id="rId15"/>
    <p:sldLayoutId id="2147483699" r:id="rId16"/>
    <p:sldLayoutId id="2147483684" r:id="rId17"/>
    <p:sldLayoutId id="2147483700" r:id="rId18"/>
    <p:sldLayoutId id="2147483701" r:id="rId19"/>
    <p:sldLayoutId id="2147483662" r:id="rId20"/>
    <p:sldLayoutId id="2147483709" r:id="rId21"/>
    <p:sldLayoutId id="2147483683" r:id="rId22"/>
    <p:sldLayoutId id="2147483696" r:id="rId23"/>
    <p:sldLayoutId id="2147483679" r:id="rId24"/>
    <p:sldLayoutId id="2147483697" r:id="rId25"/>
    <p:sldLayoutId id="2147483664" r:id="rId26"/>
    <p:sldLayoutId id="2147483698" r:id="rId27"/>
    <p:sldLayoutId id="2147483678" r:id="rId28"/>
    <p:sldLayoutId id="2147483716" r:id="rId29"/>
    <p:sldLayoutId id="2147483702" r:id="rId30"/>
    <p:sldLayoutId id="2147483703" r:id="rId31"/>
    <p:sldLayoutId id="2147483704" r:id="rId32"/>
    <p:sldLayoutId id="2147483715" r:id="rId33"/>
    <p:sldLayoutId id="2147483672" r:id="rId34"/>
    <p:sldLayoutId id="2147483681" r:id="rId35"/>
    <p:sldLayoutId id="2147483673" r:id="rId36"/>
    <p:sldLayoutId id="2147483675" r:id="rId37"/>
    <p:sldLayoutId id="2147483710" r:id="rId38"/>
    <p:sldLayoutId id="2147483711" r:id="rId39"/>
    <p:sldLayoutId id="2147483712" r:id="rId40"/>
    <p:sldLayoutId id="2147483713" r:id="rId41"/>
    <p:sldLayoutId id="2147483667" r:id="rId42"/>
    <p:sldLayoutId id="2147483680" r:id="rId43"/>
    <p:sldLayoutId id="2147483651" r:id="rId44"/>
    <p:sldLayoutId id="2147483688" r:id="rId45"/>
    <p:sldLayoutId id="2147483689" r:id="rId46"/>
    <p:sldLayoutId id="2147483714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677" r:id="rId54"/>
    <p:sldLayoutId id="2147483690" r:id="rId55"/>
    <p:sldLayoutId id="2147483676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5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8.png"/><Relationship Id="rId11" Type="http://schemas.openxmlformats.org/officeDocument/2006/relationships/image" Target="../media/image38.png"/><Relationship Id="rId5" Type="http://schemas.openxmlformats.org/officeDocument/2006/relationships/image" Target="../media/image40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54.png"/><Relationship Id="rId17" Type="http://schemas.openxmlformats.org/officeDocument/2006/relationships/image" Target="../media/image28.png"/><Relationship Id="rId2" Type="http://schemas.openxmlformats.org/officeDocument/2006/relationships/image" Target="../media/image7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6.png"/><Relationship Id="rId11" Type="http://schemas.openxmlformats.org/officeDocument/2006/relationships/image" Target="../media/image53.png"/><Relationship Id="rId5" Type="http://schemas.openxmlformats.org/officeDocument/2006/relationships/image" Target="../media/image75.png"/><Relationship Id="rId15" Type="http://schemas.openxmlformats.org/officeDocument/2006/relationships/image" Target="../media/image29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26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2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12" Type="http://schemas.openxmlformats.org/officeDocument/2006/relationships/image" Target="../media/image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.png"/><Relationship Id="rId11" Type="http://schemas.openxmlformats.org/officeDocument/2006/relationships/image" Target="../media/image99.png"/><Relationship Id="rId5" Type="http://schemas.openxmlformats.org/officeDocument/2006/relationships/image" Target="../media/image10.pn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image" Target="../media/image118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944E6-A680-09A1-FA9B-6D4B6ECF4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906" y="3272237"/>
            <a:ext cx="6216852" cy="1325563"/>
          </a:xfrm>
        </p:spPr>
        <p:txBody>
          <a:bodyPr/>
          <a:lstStyle/>
          <a:p>
            <a:r>
              <a:rPr lang="nl-NL" dirty="0"/>
              <a:t>Geldsprookjes</a:t>
            </a:r>
          </a:p>
        </p:txBody>
      </p:sp>
      <p:pic>
        <p:nvPicPr>
          <p:cNvPr id="4" name="Tijdelijke aanduiding voor onlineafbeelding 4">
            <a:extLst>
              <a:ext uri="{FF2B5EF4-FFF2-40B4-BE49-F238E27FC236}">
                <a16:creationId xmlns:a16="http://schemas.microsoft.com/office/drawing/2014/main" id="{03FB250D-8862-3A75-DFFE-28F1CC850CA7}"/>
              </a:ext>
            </a:extLst>
          </p:cNvPr>
          <p:cNvPicPr>
            <a:picLocks noGrp="1" noChangeAspect="1"/>
          </p:cNvPicPr>
          <p:nvPr>
            <p:ph type="clipArt" sz="quarter" idx="10"/>
          </p:nvPr>
        </p:nvPicPr>
        <p:blipFill>
          <a:blip r:embed="rId2"/>
          <a:srcRect/>
          <a:stretch/>
        </p:blipFill>
        <p:spPr>
          <a:xfrm flipH="1">
            <a:off x="544522" y="141536"/>
            <a:ext cx="4482105" cy="6549195"/>
          </a:xfrm>
        </p:spPr>
      </p:pic>
    </p:spTree>
    <p:extLst>
      <p:ext uri="{BB962C8B-B14F-4D97-AF65-F5344CB8AC3E}">
        <p14:creationId xmlns:p14="http://schemas.microsoft.com/office/powerpoint/2010/main" val="288518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2D641-3072-1A5C-3622-749B0B93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betaalt met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49D75B0-151F-E750-9EA6-CE49442DF27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l-NL" dirty="0"/>
              <a:t>Je bewaart het geld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7995E1B-55A7-B021-0E83-C54670136E0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nl-NL" dirty="0"/>
              <a:t>Het is net zoveel waard</a:t>
            </a:r>
          </a:p>
        </p:txBody>
      </p:sp>
      <p:pic>
        <p:nvPicPr>
          <p:cNvPr id="11" name="Afbeelding 10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C3C3E640-FBD5-BE90-3996-8B0908C5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3231">
            <a:off x="1851806" y="1453033"/>
            <a:ext cx="1376077" cy="137607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71CEF73-BC6F-1435-F2DC-83C3582B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705">
            <a:off x="2335966" y="2206940"/>
            <a:ext cx="781407" cy="7814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FF0C8E89-E1AD-D444-D7F3-D09052A1C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062">
            <a:off x="7611106" y="1800887"/>
            <a:ext cx="1373285" cy="1022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 descr="Afbeelding met Huishoudelijk apparaat, apparaat, paars, ontwerp&#10;&#10;Automatisch gegenereerde beschrijving">
            <a:extLst>
              <a:ext uri="{FF2B5EF4-FFF2-40B4-BE49-F238E27FC236}">
                <a16:creationId xmlns:a16="http://schemas.microsoft.com/office/drawing/2014/main" id="{69A0B8F7-53C5-CF45-F614-7240DE7AF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6">
            <a:off x="1785843" y="3251954"/>
            <a:ext cx="1356105" cy="1296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7DCB752A-E110-0161-AA3C-267ABD9EFF29}"/>
              </a:ext>
            </a:extLst>
          </p:cNvPr>
          <p:cNvGrpSpPr/>
          <p:nvPr/>
        </p:nvGrpSpPr>
        <p:grpSpPr>
          <a:xfrm>
            <a:off x="7947426" y="3116410"/>
            <a:ext cx="1306302" cy="1306302"/>
            <a:chOff x="540008" y="3517722"/>
            <a:chExt cx="1149974" cy="11499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8" descr="iOS 16.4">
              <a:extLst>
                <a:ext uri="{FF2B5EF4-FFF2-40B4-BE49-F238E27FC236}">
                  <a16:creationId xmlns:a16="http://schemas.microsoft.com/office/drawing/2014/main" id="{9B63E726-7061-AD30-2138-8A5BAD6D2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8" y="3517722"/>
              <a:ext cx="1149974" cy="1149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CFC1E32-EABB-6FCE-79BC-4E8DF0C7137D}"/>
                </a:ext>
              </a:extLst>
            </p:cNvPr>
            <p:cNvSpPr/>
            <p:nvPr/>
          </p:nvSpPr>
          <p:spPr>
            <a:xfrm>
              <a:off x="894084" y="3716608"/>
              <a:ext cx="441956" cy="441956"/>
            </a:xfrm>
            <a:prstGeom prst="ellipse">
              <a:avLst/>
            </a:prstGeom>
            <a:solidFill>
              <a:srgbClr val="EAD4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E14D0C1-0D36-EB3E-FCB5-214231DC7390}"/>
                </a:ext>
              </a:extLst>
            </p:cNvPr>
            <p:cNvSpPr txBox="1"/>
            <p:nvPr/>
          </p:nvSpPr>
          <p:spPr>
            <a:xfrm>
              <a:off x="909324" y="3645198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Google Sans"/>
                </a:rPr>
                <a:t>€</a:t>
              </a:r>
              <a:endParaRPr lang="nl-NL" sz="3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19" name="Afbeelding 18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2A1F9986-7A3F-D5A7-1F7A-7D2CC22E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571">
            <a:off x="1492621" y="4825491"/>
            <a:ext cx="1102552" cy="110255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15556DDC-B640-6720-57D3-5FD9CA681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910">
            <a:off x="1854260" y="4912238"/>
            <a:ext cx="1438781" cy="14387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C7820D2A-0C3F-3CAE-B75B-667213FE5CC5}"/>
              </a:ext>
            </a:extLst>
          </p:cNvPr>
          <p:cNvSpPr/>
          <p:nvPr/>
        </p:nvSpPr>
        <p:spPr>
          <a:xfrm rot="975028">
            <a:off x="8095342" y="5247158"/>
            <a:ext cx="1391988" cy="855231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i="0" dirty="0">
                <a:solidFill>
                  <a:srgbClr val="13A438"/>
                </a:solidFill>
                <a:effectLst/>
                <a:latin typeface="Roboto" panose="02000000000000000000" pitchFamily="2" charset="0"/>
              </a:rPr>
              <a:t>€</a:t>
            </a:r>
            <a:r>
              <a:rPr lang="nl-NL" sz="2800" b="1" dirty="0">
                <a:solidFill>
                  <a:srgbClr val="7030A0"/>
                </a:solidFill>
              </a:rPr>
              <a:t>15,00</a:t>
            </a:r>
          </a:p>
        </p:txBody>
      </p:sp>
      <p:pic>
        <p:nvPicPr>
          <p:cNvPr id="22" name="Afbeelding 21" descr="Afbeelding met Lettertype, tekst, kalligrafie, Graphics&#10;&#10;Door AI gegenereerde inhoud is mogelijk onjuist.">
            <a:extLst>
              <a:ext uri="{FF2B5EF4-FFF2-40B4-BE49-F238E27FC236}">
                <a16:creationId xmlns:a16="http://schemas.microsoft.com/office/drawing/2014/main" id="{6928A189-C946-74BE-8EF1-E571FC51F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4829">
            <a:off x="432142" y="477758"/>
            <a:ext cx="3722173" cy="978794"/>
          </a:xfrm>
          <a:prstGeom prst="rect">
            <a:avLst/>
          </a:prstGeom>
        </p:spPr>
      </p:pic>
      <p:pic>
        <p:nvPicPr>
          <p:cNvPr id="23" name="Afbeelding 22" descr="Afbeelding met Lettertype, tekst, Graphics, typografie&#10;&#10;Door AI gegenereerde inhoud is mogelijk onjuist.">
            <a:extLst>
              <a:ext uri="{FF2B5EF4-FFF2-40B4-BE49-F238E27FC236}">
                <a16:creationId xmlns:a16="http://schemas.microsoft.com/office/drawing/2014/main" id="{BE29B155-0D3B-2AA3-624E-1B2247F922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503">
            <a:off x="7272693" y="516203"/>
            <a:ext cx="3539455" cy="9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1B324-46CA-0020-2FFD-B1495874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82DCCFE-D964-CE11-AAA6-F5351A0044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C706AEA-3426-9358-B1BB-04BCCFDC65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59E0EF5E-9A8C-2560-58E8-3004F3D85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3231">
            <a:off x="2205373" y="1453033"/>
            <a:ext cx="1376077" cy="137607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AB54D01-CD65-E02E-6405-08C1630B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705">
            <a:off x="2689533" y="2206940"/>
            <a:ext cx="781407" cy="7814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85A241E2-71FF-0A45-C617-8DDDE6EFF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062">
            <a:off x="8281667" y="1800887"/>
            <a:ext cx="1373285" cy="1022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 descr="Afbeelding met Huishoudelijk apparaat, apparaat, paars, ontwerp&#10;&#10;Automatisch gegenereerde beschrijving">
            <a:extLst>
              <a:ext uri="{FF2B5EF4-FFF2-40B4-BE49-F238E27FC236}">
                <a16:creationId xmlns:a16="http://schemas.microsoft.com/office/drawing/2014/main" id="{C3F56BB6-B378-46E7-37FD-A8E46CE7D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6">
            <a:off x="2139411" y="3251954"/>
            <a:ext cx="1356105" cy="1296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A185D7D0-2FAC-1917-0ED7-309E899F3A61}"/>
              </a:ext>
            </a:extLst>
          </p:cNvPr>
          <p:cNvGrpSpPr/>
          <p:nvPr/>
        </p:nvGrpSpPr>
        <p:grpSpPr>
          <a:xfrm>
            <a:off x="8617987" y="3116410"/>
            <a:ext cx="1306302" cy="1306302"/>
            <a:chOff x="540008" y="3517722"/>
            <a:chExt cx="1149974" cy="11499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8" descr="iOS 16.4">
              <a:extLst>
                <a:ext uri="{FF2B5EF4-FFF2-40B4-BE49-F238E27FC236}">
                  <a16:creationId xmlns:a16="http://schemas.microsoft.com/office/drawing/2014/main" id="{0F358011-E50F-50AF-974C-C29CB8AE0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8" y="3517722"/>
              <a:ext cx="1149974" cy="1149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7E67A33A-2A23-8129-F739-D4E6E1465C17}"/>
                </a:ext>
              </a:extLst>
            </p:cNvPr>
            <p:cNvSpPr/>
            <p:nvPr/>
          </p:nvSpPr>
          <p:spPr>
            <a:xfrm>
              <a:off x="894084" y="3716608"/>
              <a:ext cx="441956" cy="441956"/>
            </a:xfrm>
            <a:prstGeom prst="ellipse">
              <a:avLst/>
            </a:prstGeom>
            <a:solidFill>
              <a:srgbClr val="EAD4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A547F227-8ECF-20ED-776C-F8F6F7E98528}"/>
                </a:ext>
              </a:extLst>
            </p:cNvPr>
            <p:cNvSpPr txBox="1"/>
            <p:nvPr/>
          </p:nvSpPr>
          <p:spPr>
            <a:xfrm>
              <a:off x="909324" y="3645198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Google Sans"/>
                </a:rPr>
                <a:t>€</a:t>
              </a:r>
              <a:endParaRPr lang="nl-NL" sz="3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Afbeelding 19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FF8557EB-D19D-2C8A-6D7A-2DC571D9B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571">
            <a:off x="1712078" y="4825492"/>
            <a:ext cx="1102552" cy="110255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F5FACF5E-EF6D-DC0B-6B1A-836C1EA8F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910">
            <a:off x="2073717" y="4912239"/>
            <a:ext cx="1438781" cy="14387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56E0D310-4FE9-D765-5526-324E452569BE}"/>
              </a:ext>
            </a:extLst>
          </p:cNvPr>
          <p:cNvSpPr/>
          <p:nvPr/>
        </p:nvSpPr>
        <p:spPr>
          <a:xfrm rot="975028">
            <a:off x="8485488" y="5247158"/>
            <a:ext cx="1391988" cy="855231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i="0" dirty="0">
                <a:solidFill>
                  <a:srgbClr val="13A438"/>
                </a:solidFill>
                <a:effectLst/>
                <a:latin typeface="Roboto" panose="02000000000000000000" pitchFamily="2" charset="0"/>
              </a:rPr>
              <a:t>€</a:t>
            </a:r>
            <a:r>
              <a:rPr lang="nl-NL" sz="2800" b="1" dirty="0">
                <a:solidFill>
                  <a:srgbClr val="7030A0"/>
                </a:solidFill>
              </a:rPr>
              <a:t>15,00</a:t>
            </a:r>
          </a:p>
        </p:txBody>
      </p:sp>
      <p:pic>
        <p:nvPicPr>
          <p:cNvPr id="23" name="Afbeelding 22" descr="Afbeelding met Lettertype, tekst, kalligrafie, Graphics&#10;&#10;Door AI gegenereerde inhoud is mogelijk onjuist.">
            <a:extLst>
              <a:ext uri="{FF2B5EF4-FFF2-40B4-BE49-F238E27FC236}">
                <a16:creationId xmlns:a16="http://schemas.microsoft.com/office/drawing/2014/main" id="{0D65BA55-4848-E31B-61B3-9C8FB529B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4829">
            <a:off x="1261198" y="477758"/>
            <a:ext cx="3722173" cy="978794"/>
          </a:xfrm>
          <a:prstGeom prst="rect">
            <a:avLst/>
          </a:prstGeom>
        </p:spPr>
      </p:pic>
      <p:pic>
        <p:nvPicPr>
          <p:cNvPr id="24" name="Afbeelding 23" descr="Afbeelding met Lettertype, tekst, Graphics, typografie&#10;&#10;Door AI gegenereerde inhoud is mogelijk onjuist.">
            <a:extLst>
              <a:ext uri="{FF2B5EF4-FFF2-40B4-BE49-F238E27FC236}">
                <a16:creationId xmlns:a16="http://schemas.microsoft.com/office/drawing/2014/main" id="{786DB9F2-7E15-BD74-A695-1D2819AEC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503">
            <a:off x="7382422" y="430859"/>
            <a:ext cx="3539455" cy="9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multimedia, Weergave-apparaat, schermopname&#10;&#10;Automatisch gegenereerde beschrijving">
            <a:extLst>
              <a:ext uri="{FF2B5EF4-FFF2-40B4-BE49-F238E27FC236}">
                <a16:creationId xmlns:a16="http://schemas.microsoft.com/office/drawing/2014/main" id="{F789FEFF-E5EE-4410-B35C-1B65F8F7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t="7119" r="13148" b="15163"/>
          <a:stretch>
            <a:fillRect/>
          </a:stretch>
        </p:blipFill>
        <p:spPr>
          <a:xfrm>
            <a:off x="3218633" y="1809762"/>
            <a:ext cx="5976167" cy="33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omputer, multimedia, Weergave-apparaat, schermopname&#10;&#10;Automatisch gegenereerde beschrijving">
            <a:extLst>
              <a:ext uri="{FF2B5EF4-FFF2-40B4-BE49-F238E27FC236}">
                <a16:creationId xmlns:a16="http://schemas.microsoft.com/office/drawing/2014/main" id="{BC193F8B-1EF9-67FD-B001-4254EDFEB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t="7119" r="13148" b="15163"/>
          <a:stretch>
            <a:fillRect/>
          </a:stretch>
        </p:blipFill>
        <p:spPr>
          <a:xfrm>
            <a:off x="3218633" y="1809762"/>
            <a:ext cx="5976167" cy="33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76FA9-EE03-8140-EF58-8576DB4C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734333CC-5153-7ADD-7210-E47E4C379E3B}"/>
              </a:ext>
            </a:extLst>
          </p:cNvPr>
          <p:cNvSpPr/>
          <p:nvPr/>
        </p:nvSpPr>
        <p:spPr>
          <a:xfrm>
            <a:off x="7137134" y="5132832"/>
            <a:ext cx="2340000" cy="900000"/>
          </a:xfrm>
          <a:prstGeom prst="roundRect">
            <a:avLst>
              <a:gd name="adj" fmla="val 33143"/>
            </a:avLst>
          </a:prstGeom>
          <a:solidFill>
            <a:schemeClr val="accent2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verjaardag</a:t>
            </a:r>
          </a:p>
        </p:txBody>
      </p:sp>
      <p:sp>
        <p:nvSpPr>
          <p:cNvPr id="27" name="Afgeronde rechthoek 26">
            <a:extLst>
              <a:ext uri="{FF2B5EF4-FFF2-40B4-BE49-F238E27FC236}">
                <a16:creationId xmlns:a16="http://schemas.microsoft.com/office/drawing/2014/main" id="{0E154C54-E3C2-DAEA-D7A8-DCF783715165}"/>
              </a:ext>
            </a:extLst>
          </p:cNvPr>
          <p:cNvSpPr/>
          <p:nvPr/>
        </p:nvSpPr>
        <p:spPr>
          <a:xfrm>
            <a:off x="4339070" y="786384"/>
            <a:ext cx="2340000" cy="900000"/>
          </a:xfrm>
          <a:prstGeom prst="roundRect">
            <a:avLst>
              <a:gd name="adj" fmla="val 33143"/>
            </a:avLst>
          </a:prstGeom>
          <a:solidFill>
            <a:schemeClr val="accent2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werk</a:t>
            </a:r>
          </a:p>
        </p:txBody>
      </p:sp>
      <p:sp>
        <p:nvSpPr>
          <p:cNvPr id="28" name="Afgeronde rechthoek 27">
            <a:extLst>
              <a:ext uri="{FF2B5EF4-FFF2-40B4-BE49-F238E27FC236}">
                <a16:creationId xmlns:a16="http://schemas.microsoft.com/office/drawing/2014/main" id="{2D52A90D-30DB-8172-552A-80D85F6CEFDC}"/>
              </a:ext>
            </a:extLst>
          </p:cNvPr>
          <p:cNvSpPr/>
          <p:nvPr/>
        </p:nvSpPr>
        <p:spPr>
          <a:xfrm>
            <a:off x="614414" y="1426464"/>
            <a:ext cx="2340000" cy="900000"/>
          </a:xfrm>
          <a:prstGeom prst="roundRect">
            <a:avLst>
              <a:gd name="adj" fmla="val 33143"/>
            </a:avLst>
          </a:prstGeom>
          <a:solidFill>
            <a:schemeClr val="accent3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verkopen</a:t>
            </a:r>
          </a:p>
        </p:txBody>
      </p:sp>
      <p:sp>
        <p:nvSpPr>
          <p:cNvPr id="29" name="Afgeronde rechthoek 28">
            <a:extLst>
              <a:ext uri="{FF2B5EF4-FFF2-40B4-BE49-F238E27FC236}">
                <a16:creationId xmlns:a16="http://schemas.microsoft.com/office/drawing/2014/main" id="{535F0825-1D7B-F360-A4E2-96930DC8BE04}"/>
              </a:ext>
            </a:extLst>
          </p:cNvPr>
          <p:cNvSpPr/>
          <p:nvPr/>
        </p:nvSpPr>
        <p:spPr>
          <a:xfrm>
            <a:off x="3144254" y="5321808"/>
            <a:ext cx="2340000" cy="900000"/>
          </a:xfrm>
          <a:prstGeom prst="roundRect">
            <a:avLst>
              <a:gd name="adj" fmla="val 33143"/>
            </a:avLst>
          </a:prstGeom>
          <a:solidFill>
            <a:schemeClr val="accent3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zakgeld</a:t>
            </a:r>
          </a:p>
        </p:txBody>
      </p:sp>
      <p:sp>
        <p:nvSpPr>
          <p:cNvPr id="30" name="Afgeronde rechthoek 29">
            <a:extLst>
              <a:ext uri="{FF2B5EF4-FFF2-40B4-BE49-F238E27FC236}">
                <a16:creationId xmlns:a16="http://schemas.microsoft.com/office/drawing/2014/main" id="{243ACF78-7B97-D3BD-96F1-0B6893E2C41B}"/>
              </a:ext>
            </a:extLst>
          </p:cNvPr>
          <p:cNvSpPr/>
          <p:nvPr/>
        </p:nvSpPr>
        <p:spPr>
          <a:xfrm>
            <a:off x="535166" y="3517392"/>
            <a:ext cx="2340000" cy="900000"/>
          </a:xfrm>
          <a:prstGeom prst="roundRect">
            <a:avLst>
              <a:gd name="adj" fmla="val 33143"/>
            </a:avLst>
          </a:prstGeom>
          <a:solidFill>
            <a:schemeClr val="accent1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</a:t>
            </a:r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7CBC2B6A-69E3-EBB3-8F25-56AE1870160F}"/>
              </a:ext>
            </a:extLst>
          </p:cNvPr>
          <p:cNvSpPr/>
          <p:nvPr/>
        </p:nvSpPr>
        <p:spPr>
          <a:xfrm>
            <a:off x="8709902" y="2926080"/>
            <a:ext cx="2340000" cy="900000"/>
          </a:xfrm>
          <a:prstGeom prst="roundRect">
            <a:avLst>
              <a:gd name="adj" fmla="val 33143"/>
            </a:avLst>
          </a:prstGeom>
          <a:solidFill>
            <a:schemeClr val="accent3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sparen</a:t>
            </a:r>
          </a:p>
        </p:txBody>
      </p:sp>
      <p:sp>
        <p:nvSpPr>
          <p:cNvPr id="32" name="Afgeronde rechthoek 31">
            <a:extLst>
              <a:ext uri="{FF2B5EF4-FFF2-40B4-BE49-F238E27FC236}">
                <a16:creationId xmlns:a16="http://schemas.microsoft.com/office/drawing/2014/main" id="{FFE13014-6906-C29A-E774-D6AB834B6406}"/>
              </a:ext>
            </a:extLst>
          </p:cNvPr>
          <p:cNvSpPr/>
          <p:nvPr/>
        </p:nvSpPr>
        <p:spPr>
          <a:xfrm>
            <a:off x="7978382" y="1085088"/>
            <a:ext cx="2340000" cy="900000"/>
          </a:xfrm>
          <a:prstGeom prst="roundRect">
            <a:avLst>
              <a:gd name="adj" fmla="val 33143"/>
            </a:avLst>
          </a:prstGeom>
          <a:solidFill>
            <a:schemeClr val="accent1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klusjes</a:t>
            </a:r>
          </a:p>
        </p:txBody>
      </p:sp>
    </p:spTree>
    <p:extLst>
      <p:ext uri="{BB962C8B-B14F-4D97-AF65-F5344CB8AC3E}">
        <p14:creationId xmlns:p14="http://schemas.microsoft.com/office/powerpoint/2010/main" val="3605010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DD96B-446E-5DA2-DE61-B41FE2A3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Sprookjes illustraties</a:t>
            </a:r>
          </a:p>
        </p:txBody>
      </p:sp>
      <p:pic>
        <p:nvPicPr>
          <p:cNvPr id="3" name="Afbeelding 2" descr="Afbeelding met speelgoed, tekenfilm, clipart&#10;&#10;Door AI gegenereerde inhoud is mogelijk onjuist.">
            <a:extLst>
              <a:ext uri="{FF2B5EF4-FFF2-40B4-BE49-F238E27FC236}">
                <a16:creationId xmlns:a16="http://schemas.microsoft.com/office/drawing/2014/main" id="{F783A839-BB9F-ABB5-1AA1-BC8918BCB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326" y="355600"/>
            <a:ext cx="1526398" cy="2726146"/>
          </a:xfrm>
          <a:prstGeom prst="rect">
            <a:avLst/>
          </a:prstGeom>
        </p:spPr>
      </p:pic>
      <p:pic>
        <p:nvPicPr>
          <p:cNvPr id="4" name="Afbeelding 3" descr="Afbeelding met snoep, lolly, Kleurrijkheid&#10;&#10;Door AI gegenereerde inhoud is mogelijk onjuist.">
            <a:extLst>
              <a:ext uri="{FF2B5EF4-FFF2-40B4-BE49-F238E27FC236}">
                <a16:creationId xmlns:a16="http://schemas.microsoft.com/office/drawing/2014/main" id="{DC0B52BB-FCA6-E9B4-A6D7-A57DC36A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15" y="3727268"/>
            <a:ext cx="1097315" cy="2305429"/>
          </a:xfrm>
          <a:prstGeom prst="rect">
            <a:avLst/>
          </a:prstGeom>
        </p:spPr>
      </p:pic>
      <p:pic>
        <p:nvPicPr>
          <p:cNvPr id="5" name="Afbeelding 4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83327E11-78BF-DE58-40E8-56086B36A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705" y="4105225"/>
            <a:ext cx="987281" cy="2305429"/>
          </a:xfrm>
          <a:prstGeom prst="rect">
            <a:avLst/>
          </a:prstGeom>
        </p:spPr>
      </p:pic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F161E17A-8215-E269-BBA4-6DB08B1B0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339" y="4241853"/>
            <a:ext cx="3089633" cy="2057469"/>
          </a:xfrm>
          <a:prstGeom prst="rect">
            <a:avLst/>
          </a:prstGeom>
        </p:spPr>
      </p:pic>
      <p:pic>
        <p:nvPicPr>
          <p:cNvPr id="7" name="Afbeelding 6" descr="Afbeelding met snoep, voedsel, banketbakkerij, hart&#10;&#10;Door AI gegenereerde inhoud is mogelijk onjuist.">
            <a:extLst>
              <a:ext uri="{FF2B5EF4-FFF2-40B4-BE49-F238E27FC236}">
                <a16:creationId xmlns:a16="http://schemas.microsoft.com/office/drawing/2014/main" id="{CCC83A5B-FFE6-A487-EB42-99B250708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396" y="1323525"/>
            <a:ext cx="2009424" cy="2009424"/>
          </a:xfrm>
          <a:prstGeom prst="rect">
            <a:avLst/>
          </a:prstGeom>
        </p:spPr>
      </p:pic>
      <p:pic>
        <p:nvPicPr>
          <p:cNvPr id="8" name="Afbeelding 7" descr="Afbeelding met ontwerp&#10;&#10;Door AI gegenereerde inhoud is mogelijk onjuist.">
            <a:extLst>
              <a:ext uri="{FF2B5EF4-FFF2-40B4-BE49-F238E27FC236}">
                <a16:creationId xmlns:a16="http://schemas.microsoft.com/office/drawing/2014/main" id="{9F95D48F-0B97-6998-8734-C9A236A77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37" y="4044246"/>
            <a:ext cx="2347098" cy="2247346"/>
          </a:xfrm>
          <a:prstGeom prst="rect">
            <a:avLst/>
          </a:prstGeom>
        </p:spPr>
      </p:pic>
      <p:pic>
        <p:nvPicPr>
          <p:cNvPr id="9" name="Afbeelding 8" descr="Afbeelding met Graphics, tekenfilm, ontwerp, vlag&#10;&#10;Door AI gegenereerde inhoud is mogelijk onjuist.">
            <a:extLst>
              <a:ext uri="{FF2B5EF4-FFF2-40B4-BE49-F238E27FC236}">
                <a16:creationId xmlns:a16="http://schemas.microsoft.com/office/drawing/2014/main" id="{156EEB53-BA1C-77D8-5738-03A72ED17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994" y="2510825"/>
            <a:ext cx="3089633" cy="936962"/>
          </a:xfrm>
          <a:prstGeom prst="rect">
            <a:avLst/>
          </a:prstGeom>
        </p:spPr>
      </p:pic>
      <p:pic>
        <p:nvPicPr>
          <p:cNvPr id="10" name="Afbeelding 9" descr="Afbeelding met boek, papier, Papierprodcut, notitieblok&#10;&#10;Door AI gegenereerde inhoud is mogelijk onjuist.">
            <a:extLst>
              <a:ext uri="{FF2B5EF4-FFF2-40B4-BE49-F238E27FC236}">
                <a16:creationId xmlns:a16="http://schemas.microsoft.com/office/drawing/2014/main" id="{FAAAA3B4-4236-0928-973D-50088CFD4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510" y="1383188"/>
            <a:ext cx="3098527" cy="2347134"/>
          </a:xfrm>
          <a:prstGeom prst="rect">
            <a:avLst/>
          </a:prstGeom>
        </p:spPr>
      </p:pic>
      <p:pic>
        <p:nvPicPr>
          <p:cNvPr id="11" name="Afbeelding 10" descr="Afbeelding met clipart, tekenfilm, creativiteit, kunst&#10;&#10;Door AI gegenereerde inhoud is mogelijk onjuist.">
            <a:extLst>
              <a:ext uri="{FF2B5EF4-FFF2-40B4-BE49-F238E27FC236}">
                <a16:creationId xmlns:a16="http://schemas.microsoft.com/office/drawing/2014/main" id="{09C55840-5D80-4EA0-055B-37B3DBC5B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7180" y="3499233"/>
            <a:ext cx="1518886" cy="1473319"/>
          </a:xfrm>
          <a:prstGeom prst="rect">
            <a:avLst/>
          </a:prstGeom>
        </p:spPr>
      </p:pic>
      <p:pic>
        <p:nvPicPr>
          <p:cNvPr id="12" name="Afbeelding 11" descr="Afbeelding met tekenfilm, clipart, grafische vormgeving, Sticker&#10;&#10;Door AI gegenereerde inhoud is mogelijk onjuist.">
            <a:extLst>
              <a:ext uri="{FF2B5EF4-FFF2-40B4-BE49-F238E27FC236}">
                <a16:creationId xmlns:a16="http://schemas.microsoft.com/office/drawing/2014/main" id="{B633740C-E2D4-17EC-AD58-C2BD126E52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0407" y="3564277"/>
            <a:ext cx="1346795" cy="2733994"/>
          </a:xfrm>
          <a:prstGeom prst="rect">
            <a:avLst/>
          </a:prstGeom>
        </p:spPr>
      </p:pic>
      <p:pic>
        <p:nvPicPr>
          <p:cNvPr id="13" name="Afbeelding 12" descr="Afbeelding met tekenfilm, halloween&#10;&#10;Door AI gegenereerde inhoud is mogelijk onjuist.">
            <a:extLst>
              <a:ext uri="{FF2B5EF4-FFF2-40B4-BE49-F238E27FC236}">
                <a16:creationId xmlns:a16="http://schemas.microsoft.com/office/drawing/2014/main" id="{AECE1331-4D26-CDCE-41FA-993EC2FB26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5937" y="5314521"/>
            <a:ext cx="1518886" cy="125561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6ADF0E-B3BA-445C-B4ED-5D9D559E54D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flipH="1">
            <a:off x="4705994" y="329097"/>
            <a:ext cx="3083339" cy="23125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C9E527F-D8F7-75C4-DA16-AA411342BC0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257613" y="2099733"/>
            <a:ext cx="2509705" cy="211252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D0B0914-6C38-9524-804A-FD89812EFA7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 rot="308168" flipH="1">
            <a:off x="7701694" y="263971"/>
            <a:ext cx="1837247" cy="22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26318-8E67-4499-314A-E6F3EB33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Sprookjesfiguren</a:t>
            </a:r>
          </a:p>
        </p:txBody>
      </p:sp>
      <p:pic>
        <p:nvPicPr>
          <p:cNvPr id="3" name="Afbeelding 2" descr="Afbeelding met pop, beeldje, tekenfilm, speelgoed&#10;&#10;Door AI gegenereerde inhoud is mogelijk onjuist.">
            <a:extLst>
              <a:ext uri="{FF2B5EF4-FFF2-40B4-BE49-F238E27FC236}">
                <a16:creationId xmlns:a16="http://schemas.microsoft.com/office/drawing/2014/main" id="{6DEAEC6B-B55F-84F5-1892-A79CE887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122" y="2778370"/>
            <a:ext cx="2543734" cy="3490544"/>
          </a:xfrm>
          <a:prstGeom prst="rect">
            <a:avLst/>
          </a:prstGeom>
        </p:spPr>
      </p:pic>
      <p:pic>
        <p:nvPicPr>
          <p:cNvPr id="4" name="Afbeelding 3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37815E39-2D1C-B1CE-B7E8-13FB91EEA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446" y="2207400"/>
            <a:ext cx="2712955" cy="4079631"/>
          </a:xfrm>
          <a:prstGeom prst="rect">
            <a:avLst/>
          </a:prstGeom>
        </p:spPr>
      </p:pic>
      <p:pic>
        <p:nvPicPr>
          <p:cNvPr id="5" name="Afbeelding 4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E8747DDA-6A42-26B6-11F3-970A89798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702" y="2313436"/>
            <a:ext cx="2072962" cy="4079631"/>
          </a:xfrm>
          <a:prstGeom prst="rect">
            <a:avLst/>
          </a:prstGeom>
        </p:spPr>
      </p:pic>
      <p:pic>
        <p:nvPicPr>
          <p:cNvPr id="6" name="Afbeelding 5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298FB8F7-A765-2EF7-4E66-519ADD115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092" y="2530844"/>
            <a:ext cx="2070838" cy="3739662"/>
          </a:xfrm>
          <a:prstGeom prst="rect">
            <a:avLst/>
          </a:prstGeom>
        </p:spPr>
      </p:pic>
      <p:pic>
        <p:nvPicPr>
          <p:cNvPr id="7" name="Afbeelding 6" descr="Afbeelding met kleding, tekenfilm, beeldje, schoeisel&#10;&#10;Door AI gegenereerde inhoud is mogelijk onjuist.">
            <a:extLst>
              <a:ext uri="{FF2B5EF4-FFF2-40B4-BE49-F238E27FC236}">
                <a16:creationId xmlns:a16="http://schemas.microsoft.com/office/drawing/2014/main" id="{942B6E8D-7FB4-44A7-77E5-6B0DE8826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52439"/>
            <a:ext cx="2584939" cy="4418699"/>
          </a:xfrm>
          <a:prstGeom prst="rect">
            <a:avLst/>
          </a:prstGeom>
        </p:spPr>
      </p:pic>
      <p:pic>
        <p:nvPicPr>
          <p:cNvPr id="8" name="Afbeelding 7" descr="Afbeelding met speelgoed, kleding, tekenfilm, pop&#10;&#10;Door AI gegenereerde inhoud is mogelijk onjuist.">
            <a:extLst>
              <a:ext uri="{FF2B5EF4-FFF2-40B4-BE49-F238E27FC236}">
                <a16:creationId xmlns:a16="http://schemas.microsoft.com/office/drawing/2014/main" id="{93851A30-4CA0-B3D4-A96A-A4FB594A7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212" y="2426677"/>
            <a:ext cx="2066566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1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F94A5-1D0B-1AB2-8E1E-16CD240B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Roodkapje</a:t>
            </a:r>
          </a:p>
        </p:txBody>
      </p:sp>
      <p:pic>
        <p:nvPicPr>
          <p:cNvPr id="3" name="Afbeelding 2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E8855568-F7AD-61BA-8D05-CF6E6ABE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16" y="3583015"/>
            <a:ext cx="2084870" cy="3046385"/>
          </a:xfrm>
          <a:prstGeom prst="rect">
            <a:avLst/>
          </a:prstGeom>
        </p:spPr>
      </p:pic>
      <p:pic>
        <p:nvPicPr>
          <p:cNvPr id="4" name="Afbeelding 3" descr="Afbeelding met speelgoed, pop, kleding, beeldje&#10;&#10;Door AI gegenereerde inhoud is mogelijk onjuist.">
            <a:extLst>
              <a:ext uri="{FF2B5EF4-FFF2-40B4-BE49-F238E27FC236}">
                <a16:creationId xmlns:a16="http://schemas.microsoft.com/office/drawing/2014/main" id="{B757E998-39E4-E02A-9E3A-0E14F5B69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402" y="3674685"/>
            <a:ext cx="2183877" cy="3046385"/>
          </a:xfrm>
          <a:prstGeom prst="rect">
            <a:avLst/>
          </a:prstGeom>
        </p:spPr>
      </p:pic>
      <p:pic>
        <p:nvPicPr>
          <p:cNvPr id="5" name="Afbeelding 4" descr="Afbeelding met speelgoed, kleding, pop, Menselijk gezicht&#10;&#10;Door AI gegenereerde inhoud is mogelijk onjuist.">
            <a:extLst>
              <a:ext uri="{FF2B5EF4-FFF2-40B4-BE49-F238E27FC236}">
                <a16:creationId xmlns:a16="http://schemas.microsoft.com/office/drawing/2014/main" id="{D18AD902-2918-15D3-14AB-79989EAFF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793" y="594691"/>
            <a:ext cx="2176261" cy="3046385"/>
          </a:xfrm>
          <a:prstGeom prst="rect">
            <a:avLst/>
          </a:prstGeom>
        </p:spPr>
      </p:pic>
      <p:pic>
        <p:nvPicPr>
          <p:cNvPr id="6" name="Afbeelding 5" descr="Afbeelding met kleding, tekenfilm, beeldje, schoeisel&#10;&#10;Door AI gegenereerde inhoud is mogelijk onjuist.">
            <a:extLst>
              <a:ext uri="{FF2B5EF4-FFF2-40B4-BE49-F238E27FC236}">
                <a16:creationId xmlns:a16="http://schemas.microsoft.com/office/drawing/2014/main" id="{CCDF8FF2-7FAB-B50D-10C9-C579503C8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78" y="3618919"/>
            <a:ext cx="1782135" cy="3046385"/>
          </a:xfrm>
          <a:prstGeom prst="rect">
            <a:avLst/>
          </a:prstGeom>
        </p:spPr>
      </p:pic>
      <p:pic>
        <p:nvPicPr>
          <p:cNvPr id="7" name="Afbeelding 6" descr="Afbeelding met kleding, beeldje, pop, speelgoed&#10;&#10;Door AI gegenereerde inhoud is mogelijk onjuist.">
            <a:extLst>
              <a:ext uri="{FF2B5EF4-FFF2-40B4-BE49-F238E27FC236}">
                <a16:creationId xmlns:a16="http://schemas.microsoft.com/office/drawing/2014/main" id="{0C5343E8-F1B9-AAFE-41A2-941AC9312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180" y="1148575"/>
            <a:ext cx="1652145" cy="2536883"/>
          </a:xfrm>
          <a:prstGeom prst="rect">
            <a:avLst/>
          </a:prstGeom>
        </p:spPr>
      </p:pic>
      <p:pic>
        <p:nvPicPr>
          <p:cNvPr id="8" name="Afbeelding 7" descr="Afbeelding met speelgoed, pop, kleding, Animatie&#10;&#10;Door AI gegenereerde inhoud is mogelijk onjuist.">
            <a:extLst>
              <a:ext uri="{FF2B5EF4-FFF2-40B4-BE49-F238E27FC236}">
                <a16:creationId xmlns:a16="http://schemas.microsoft.com/office/drawing/2014/main" id="{95143871-92D6-20CD-CC13-D5A333CA8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612" y="3673591"/>
            <a:ext cx="1559368" cy="3046385"/>
          </a:xfrm>
          <a:prstGeom prst="rect">
            <a:avLst/>
          </a:prstGeom>
        </p:spPr>
      </p:pic>
      <p:pic>
        <p:nvPicPr>
          <p:cNvPr id="9" name="Afbeelding 8" descr="Afbeelding met speelgoed, kleding, Menselijk gezicht, Animatie&#10;&#10;Door AI gegenereerde inhoud is mogelijk onjuist.">
            <a:extLst>
              <a:ext uri="{FF2B5EF4-FFF2-40B4-BE49-F238E27FC236}">
                <a16:creationId xmlns:a16="http://schemas.microsoft.com/office/drawing/2014/main" id="{19D72D83-9965-26DE-1444-1FC19DA21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700" y="633046"/>
            <a:ext cx="1711688" cy="3046385"/>
          </a:xfrm>
          <a:prstGeom prst="rect">
            <a:avLst/>
          </a:prstGeom>
        </p:spPr>
      </p:pic>
      <p:pic>
        <p:nvPicPr>
          <p:cNvPr id="10" name="Afbeelding 9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012635AD-914E-D58B-A61F-0F04C7DD1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194" y="658891"/>
            <a:ext cx="1538424" cy="3046385"/>
          </a:xfrm>
          <a:prstGeom prst="rect">
            <a:avLst/>
          </a:prstGeom>
        </p:spPr>
      </p:pic>
      <p:pic>
        <p:nvPicPr>
          <p:cNvPr id="11" name="Afbeelding 10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795D994B-1843-62DF-4AB6-D5FD2C5AE6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0598" y="3648806"/>
            <a:ext cx="2701763" cy="3046385"/>
          </a:xfrm>
          <a:prstGeom prst="rect">
            <a:avLst/>
          </a:prstGeom>
        </p:spPr>
      </p:pic>
      <p:pic>
        <p:nvPicPr>
          <p:cNvPr id="12" name="Afbeelding 11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B344568B-C6D4-120F-E51B-B511CA9D14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992" y="665315"/>
            <a:ext cx="2279091" cy="30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1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17C919A5-9B55-FC98-021D-31BB6DF1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4915869" cy="480131"/>
          </a:xfrm>
        </p:spPr>
        <p:txBody>
          <a:bodyPr/>
          <a:lstStyle/>
          <a:p>
            <a:r>
              <a:rPr lang="nl-NL" dirty="0"/>
              <a:t>Bordjes</a:t>
            </a:r>
          </a:p>
        </p:txBody>
      </p:sp>
      <p:pic>
        <p:nvPicPr>
          <p:cNvPr id="4" name="Afbeelding 3" descr="Afbeelding met tekst, Lettertype, handschrift, teken&#10;&#10;Door AI gegenereerde inhoud is mogelijk onjuist.">
            <a:extLst>
              <a:ext uri="{FF2B5EF4-FFF2-40B4-BE49-F238E27FC236}">
                <a16:creationId xmlns:a16="http://schemas.microsoft.com/office/drawing/2014/main" id="{A262556B-3323-64C2-985A-63ABEF81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95" y="1464251"/>
            <a:ext cx="4313646" cy="1056843"/>
          </a:xfrm>
          <a:prstGeom prst="rect">
            <a:avLst/>
          </a:prstGeom>
        </p:spPr>
      </p:pic>
      <p:pic>
        <p:nvPicPr>
          <p:cNvPr id="5" name="Afbeelding 4" descr="Afbeelding met Lettertype, schermopname, tekst, teken&#10;&#10;Door AI gegenereerde inhoud is mogelijk onjuist.">
            <a:extLst>
              <a:ext uri="{FF2B5EF4-FFF2-40B4-BE49-F238E27FC236}">
                <a16:creationId xmlns:a16="http://schemas.microsoft.com/office/drawing/2014/main" id="{1571F773-AAE7-5F96-E613-202957CE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873" y="5464357"/>
            <a:ext cx="2179543" cy="571596"/>
          </a:xfrm>
          <a:prstGeom prst="rect">
            <a:avLst/>
          </a:prstGeom>
        </p:spPr>
      </p:pic>
      <p:pic>
        <p:nvPicPr>
          <p:cNvPr id="6" name="Afbeelding 5" descr="Afbeelding met handschrift, Lettertype, kalligrafie, tekst&#10;&#10;Door AI gegenereerde inhoud is mogelijk onjuist.">
            <a:extLst>
              <a:ext uri="{FF2B5EF4-FFF2-40B4-BE49-F238E27FC236}">
                <a16:creationId xmlns:a16="http://schemas.microsoft.com/office/drawing/2014/main" id="{75113D14-278C-DD6B-7343-6AF2CC14C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87" y="3731764"/>
            <a:ext cx="3269315" cy="563135"/>
          </a:xfrm>
          <a:prstGeom prst="rect">
            <a:avLst/>
          </a:prstGeom>
        </p:spPr>
      </p:pic>
      <p:pic>
        <p:nvPicPr>
          <p:cNvPr id="7" name="Afbeelding 6" descr="Afbeelding met Lettertype, tekst, handschrift, kalligrafie&#10;&#10;Door AI gegenereerde inhoud is mogelijk onjuist.">
            <a:extLst>
              <a:ext uri="{FF2B5EF4-FFF2-40B4-BE49-F238E27FC236}">
                <a16:creationId xmlns:a16="http://schemas.microsoft.com/office/drawing/2014/main" id="{6CE10055-6CC0-81C2-ADE9-070D7BB0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62" y="5489188"/>
            <a:ext cx="2446644" cy="571596"/>
          </a:xfrm>
          <a:prstGeom prst="rect">
            <a:avLst/>
          </a:prstGeom>
        </p:spPr>
      </p:pic>
      <p:pic>
        <p:nvPicPr>
          <p:cNvPr id="8" name="Afbeelding 7" descr="Afbeelding met Lettertype, ontwerp, typografie&#10;&#10;Door AI gegenereerde inhoud is mogelijk onjuist.">
            <a:extLst>
              <a:ext uri="{FF2B5EF4-FFF2-40B4-BE49-F238E27FC236}">
                <a16:creationId xmlns:a16="http://schemas.microsoft.com/office/drawing/2014/main" id="{F462D9DF-ED7E-0567-4F3E-5B36C0832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870" y="2805715"/>
            <a:ext cx="1821628" cy="582280"/>
          </a:xfrm>
          <a:prstGeom prst="rect">
            <a:avLst/>
          </a:prstGeom>
        </p:spPr>
      </p:pic>
      <p:pic>
        <p:nvPicPr>
          <p:cNvPr id="9" name="Afbeelding 8" descr="Afbeelding met Lettertype, tekst, typografie, teken&#10;&#10;Door AI gegenereerde inhoud is mogelijk onjuist.">
            <a:extLst>
              <a:ext uri="{FF2B5EF4-FFF2-40B4-BE49-F238E27FC236}">
                <a16:creationId xmlns:a16="http://schemas.microsoft.com/office/drawing/2014/main" id="{908C732F-A69D-706B-475E-5B6E0810B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075" y="3632224"/>
            <a:ext cx="2024624" cy="571596"/>
          </a:xfrm>
          <a:prstGeom prst="rect">
            <a:avLst/>
          </a:prstGeom>
        </p:spPr>
      </p:pic>
      <p:pic>
        <p:nvPicPr>
          <p:cNvPr id="10" name="Afbeelding 9" descr="Afbeelding met Lettertype, tekst, typografie, ontwerp&#10;&#10;Door AI gegenereerde inhoud is mogelijk onjuist.">
            <a:extLst>
              <a:ext uri="{FF2B5EF4-FFF2-40B4-BE49-F238E27FC236}">
                <a16:creationId xmlns:a16="http://schemas.microsoft.com/office/drawing/2014/main" id="{B182F75D-6CF1-C2BB-6B5A-4FD947F664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3180" y="4499296"/>
            <a:ext cx="2115439" cy="592964"/>
          </a:xfrm>
          <a:prstGeom prst="rect">
            <a:avLst/>
          </a:prstGeom>
        </p:spPr>
      </p:pic>
      <p:pic>
        <p:nvPicPr>
          <p:cNvPr id="11" name="Afbeelding 10" descr="Afbeelding met Lettertype, handschrift, kalligrafie, typografie&#10;&#10;Door AI gegenereerde inhoud is mogelijk onjuist.">
            <a:extLst>
              <a:ext uri="{FF2B5EF4-FFF2-40B4-BE49-F238E27FC236}">
                <a16:creationId xmlns:a16="http://schemas.microsoft.com/office/drawing/2014/main" id="{CFE9B742-0788-D8EB-CFAE-C6E5FCE67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994" y="4595561"/>
            <a:ext cx="2927426" cy="571596"/>
          </a:xfrm>
          <a:prstGeom prst="rect">
            <a:avLst/>
          </a:prstGeom>
        </p:spPr>
      </p:pic>
      <p:pic>
        <p:nvPicPr>
          <p:cNvPr id="12" name="Afbeelding 11" descr="Afbeelding met tekst, Lettertype, handschrift, kalligrafie&#10;&#10;Door AI gegenereerde inhoud is mogelijk onjuist.">
            <a:extLst>
              <a:ext uri="{FF2B5EF4-FFF2-40B4-BE49-F238E27FC236}">
                <a16:creationId xmlns:a16="http://schemas.microsoft.com/office/drawing/2014/main" id="{FEFF268F-BEC1-D5E8-3208-0C171D81B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05" y="2968005"/>
            <a:ext cx="3119738" cy="566254"/>
          </a:xfrm>
          <a:prstGeom prst="rect">
            <a:avLst/>
          </a:prstGeom>
        </p:spPr>
      </p:pic>
      <p:pic>
        <p:nvPicPr>
          <p:cNvPr id="13" name="Afbeelding 12" descr="Afbeelding met Lettertype, tekst, kalligrafie, Graphics&#10;&#10;Door AI gegenereerde inhoud is mogelijk onjuist.">
            <a:extLst>
              <a:ext uri="{FF2B5EF4-FFF2-40B4-BE49-F238E27FC236}">
                <a16:creationId xmlns:a16="http://schemas.microsoft.com/office/drawing/2014/main" id="{CA4CFD4C-D8FF-373D-63F9-3058670965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4048" y="698500"/>
            <a:ext cx="2917360" cy="767158"/>
          </a:xfrm>
          <a:prstGeom prst="rect">
            <a:avLst/>
          </a:prstGeom>
        </p:spPr>
      </p:pic>
      <p:pic>
        <p:nvPicPr>
          <p:cNvPr id="14" name="Afbeelding 13" descr="Afbeelding met Lettertype, tekst, Graphics, typografie&#10;&#10;Door AI gegenereerde inhoud is mogelijk onjuist.">
            <a:extLst>
              <a:ext uri="{FF2B5EF4-FFF2-40B4-BE49-F238E27FC236}">
                <a16:creationId xmlns:a16="http://schemas.microsoft.com/office/drawing/2014/main" id="{69E1607B-DE69-54A7-B5D4-C2529D876E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7892" y="725837"/>
            <a:ext cx="2917360" cy="767158"/>
          </a:xfrm>
          <a:prstGeom prst="rect">
            <a:avLst/>
          </a:prstGeom>
        </p:spPr>
      </p:pic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5778A3F5-C170-A5A7-8EAE-D7057F42E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3757" y="5325174"/>
            <a:ext cx="2917360" cy="767158"/>
          </a:xfrm>
          <a:prstGeom prst="rect">
            <a:avLst/>
          </a:prstGeom>
        </p:spPr>
      </p:pic>
      <p:pic>
        <p:nvPicPr>
          <p:cNvPr id="17" name="Afbeelding 16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29FF0727-4700-7E6E-1C33-F453209503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7289" y="2351068"/>
            <a:ext cx="2246506" cy="864509"/>
          </a:xfrm>
          <a:prstGeom prst="rect">
            <a:avLst/>
          </a:prstGeom>
        </p:spPr>
      </p:pic>
      <p:pic>
        <p:nvPicPr>
          <p:cNvPr id="19" name="Afbeelding 18" descr="Afbeelding met Lettertype, schermopname, Graphics, Rechthoek&#10;&#10;Door AI gegenereerde inhoud is mogelijk onjuist.">
            <a:extLst>
              <a:ext uri="{FF2B5EF4-FFF2-40B4-BE49-F238E27FC236}">
                <a16:creationId xmlns:a16="http://schemas.microsoft.com/office/drawing/2014/main" id="{92AD6937-E329-CC87-C395-EF9ACD8520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76764" y="1553214"/>
            <a:ext cx="2252594" cy="864509"/>
          </a:xfrm>
          <a:prstGeom prst="rect">
            <a:avLst/>
          </a:prstGeom>
        </p:spPr>
      </p:pic>
      <p:pic>
        <p:nvPicPr>
          <p:cNvPr id="21" name="Afbeelding 20" descr="Afbeelding met Lettertype, tekst, handschrift, ontwerp&#10;&#10;Door AI gegenereerde inhoud is mogelijk onjuist.">
            <a:extLst>
              <a:ext uri="{FF2B5EF4-FFF2-40B4-BE49-F238E27FC236}">
                <a16:creationId xmlns:a16="http://schemas.microsoft.com/office/drawing/2014/main" id="{B464B8AF-CFDE-5DAC-2CEA-83C9275BB5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3358" y="3373787"/>
            <a:ext cx="3072315" cy="903248"/>
          </a:xfrm>
          <a:prstGeom prst="rect">
            <a:avLst/>
          </a:prstGeom>
        </p:spPr>
      </p:pic>
      <p:pic>
        <p:nvPicPr>
          <p:cNvPr id="23" name="Afbeelding 22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659D33FB-6226-4C9A-9319-A4D8C04DE3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1067" y="4248615"/>
            <a:ext cx="2353533" cy="9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8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7929ADB-479C-EEDA-AAF0-18D0A25F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4915869" cy="480131"/>
          </a:xfrm>
        </p:spPr>
        <p:txBody>
          <a:bodyPr/>
          <a:lstStyle/>
          <a:p>
            <a:r>
              <a:rPr lang="nl-NL" dirty="0"/>
              <a:t>Algemene illustraties</a:t>
            </a:r>
          </a:p>
        </p:txBody>
      </p:sp>
      <p:pic>
        <p:nvPicPr>
          <p:cNvPr id="5" name="Afbeelding 4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EA6285C0-6346-7C7B-D3C3-5B459A6BB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198" y="3491536"/>
            <a:ext cx="1009684" cy="1827528"/>
          </a:xfrm>
          <a:prstGeom prst="rect">
            <a:avLst/>
          </a:prstGeom>
        </p:spPr>
      </p:pic>
      <p:pic>
        <p:nvPicPr>
          <p:cNvPr id="6" name="Afbeelding 5" descr="Afbeelding met Papierprodcut, geel, papier, Vouwpapier&#10;&#10;Door AI gegenereerde inhoud is mogelijk onjuist.">
            <a:extLst>
              <a:ext uri="{FF2B5EF4-FFF2-40B4-BE49-F238E27FC236}">
                <a16:creationId xmlns:a16="http://schemas.microsoft.com/office/drawing/2014/main" id="{BBE269DC-028B-234B-6549-27EE8505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80" y="1534150"/>
            <a:ext cx="924573" cy="917331"/>
          </a:xfrm>
          <a:prstGeom prst="rect">
            <a:avLst/>
          </a:prstGeom>
        </p:spPr>
      </p:pic>
      <p:pic>
        <p:nvPicPr>
          <p:cNvPr id="7" name="Afbeelding 6" descr="Afbeelding met Papierprodcut, papier, Kunstpapier, Vouwpapier&#10;&#10;Door AI gegenereerde inhoud is mogelijk onjuist.">
            <a:extLst>
              <a:ext uri="{FF2B5EF4-FFF2-40B4-BE49-F238E27FC236}">
                <a16:creationId xmlns:a16="http://schemas.microsoft.com/office/drawing/2014/main" id="{3B0CC277-5D81-F642-1316-6ABB13818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63" y="1503702"/>
            <a:ext cx="873878" cy="941471"/>
          </a:xfrm>
          <a:prstGeom prst="rect">
            <a:avLst/>
          </a:prstGeom>
        </p:spPr>
      </p:pic>
      <p:pic>
        <p:nvPicPr>
          <p:cNvPr id="8" name="Afbeelding 7" descr="Afbeelding met paars, container, doos&#10;&#10;Door AI gegenereerde inhoud is mogelijk onjuist.">
            <a:extLst>
              <a:ext uri="{FF2B5EF4-FFF2-40B4-BE49-F238E27FC236}">
                <a16:creationId xmlns:a16="http://schemas.microsoft.com/office/drawing/2014/main" id="{62DC9BF1-E63B-BECC-FF13-83465AB44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807" y="3184238"/>
            <a:ext cx="2286609" cy="2726146"/>
          </a:xfrm>
          <a:prstGeom prst="rect">
            <a:avLst/>
          </a:prstGeom>
        </p:spPr>
      </p:pic>
      <p:pic>
        <p:nvPicPr>
          <p:cNvPr id="22" name="Afbeelding 21" descr="Afbeelding met symbool, Graphics, ontwerp, creativiteit&#10;&#10;Door AI gegenereerde inhoud is mogelijk onjuist.">
            <a:extLst>
              <a:ext uri="{FF2B5EF4-FFF2-40B4-BE49-F238E27FC236}">
                <a16:creationId xmlns:a16="http://schemas.microsoft.com/office/drawing/2014/main" id="{7F08D071-5EBB-E90D-4794-249C98AA3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149" y="1589510"/>
            <a:ext cx="1180521" cy="838170"/>
          </a:xfrm>
          <a:prstGeom prst="rect">
            <a:avLst/>
          </a:prstGeom>
        </p:spPr>
      </p:pic>
      <p:pic>
        <p:nvPicPr>
          <p:cNvPr id="24" name="Afbeelding 23" descr="Afbeelding met symbool, Graphics, clipart, creativiteit&#10;&#10;Door AI gegenereerde inhoud is mogelijk onjuist.">
            <a:extLst>
              <a:ext uri="{FF2B5EF4-FFF2-40B4-BE49-F238E27FC236}">
                <a16:creationId xmlns:a16="http://schemas.microsoft.com/office/drawing/2014/main" id="{24375415-A9BB-BE13-763E-41A7FFDC3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179" y="4560939"/>
            <a:ext cx="1180521" cy="979832"/>
          </a:xfrm>
          <a:prstGeom prst="rect">
            <a:avLst/>
          </a:prstGeom>
        </p:spPr>
      </p:pic>
      <p:pic>
        <p:nvPicPr>
          <p:cNvPr id="28" name="Afbeelding 27" descr="Afbeelding met schermopname, Mobiele telefoon&#10;&#10;Door AI gegenereerde inhoud is mogelijk onjuist.">
            <a:extLst>
              <a:ext uri="{FF2B5EF4-FFF2-40B4-BE49-F238E27FC236}">
                <a16:creationId xmlns:a16="http://schemas.microsoft.com/office/drawing/2014/main" id="{1B3FBA48-EDD4-A49E-70BB-63256805A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697" y="3247200"/>
            <a:ext cx="1104821" cy="2124939"/>
          </a:xfrm>
          <a:prstGeom prst="rect">
            <a:avLst/>
          </a:prstGeom>
        </p:spPr>
      </p:pic>
      <p:pic>
        <p:nvPicPr>
          <p:cNvPr id="30" name="Afbeelding 29" descr="Afbeelding met hand&#10;&#10;Door AI gegenereerde inhoud is mogelijk onjuist.">
            <a:extLst>
              <a:ext uri="{FF2B5EF4-FFF2-40B4-BE49-F238E27FC236}">
                <a16:creationId xmlns:a16="http://schemas.microsoft.com/office/drawing/2014/main" id="{A45CD65C-EA71-F390-6D1B-81933A3B91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7966" y="1606107"/>
            <a:ext cx="1180521" cy="767339"/>
          </a:xfrm>
          <a:prstGeom prst="rect">
            <a:avLst/>
          </a:prstGeom>
        </p:spPr>
      </p:pic>
      <p:pic>
        <p:nvPicPr>
          <p:cNvPr id="32" name="Afbeelding 31" descr="Afbeelding met Graphics, symbool, clipart, Kleurrijkheid&#10;&#10;Door AI gegenereerde inhoud is mogelijk onjuist.">
            <a:extLst>
              <a:ext uri="{FF2B5EF4-FFF2-40B4-BE49-F238E27FC236}">
                <a16:creationId xmlns:a16="http://schemas.microsoft.com/office/drawing/2014/main" id="{FA83FD14-2438-3122-2A36-EC2E57357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8723" y="1148673"/>
            <a:ext cx="1180521" cy="1703885"/>
          </a:xfrm>
          <a:prstGeom prst="rect">
            <a:avLst/>
          </a:prstGeom>
        </p:spPr>
      </p:pic>
      <p:pic>
        <p:nvPicPr>
          <p:cNvPr id="34" name="Afbeelding 33" descr="Afbeelding met cirkel, Graphics, Kleurrijkheid&#10;&#10;Door AI gegenereerde inhoud is mogelijk onjuist.">
            <a:extLst>
              <a:ext uri="{FF2B5EF4-FFF2-40B4-BE49-F238E27FC236}">
                <a16:creationId xmlns:a16="http://schemas.microsoft.com/office/drawing/2014/main" id="{1CF0A128-707B-B5E9-7A62-90B075135A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374" y="4701122"/>
            <a:ext cx="1180521" cy="724053"/>
          </a:xfrm>
          <a:prstGeom prst="rect">
            <a:avLst/>
          </a:prstGeom>
        </p:spPr>
      </p:pic>
      <p:pic>
        <p:nvPicPr>
          <p:cNvPr id="36" name="Afbeelding 35" descr="Afbeelding met deksel, fles, Bewaardozen voor voeding, Frisdrank&#10;&#10;Door AI gegenereerde inhoud is mogelijk onjuist.">
            <a:extLst>
              <a:ext uri="{FF2B5EF4-FFF2-40B4-BE49-F238E27FC236}">
                <a16:creationId xmlns:a16="http://schemas.microsoft.com/office/drawing/2014/main" id="{B053426C-A488-462B-1046-B4BCAC4A12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1930" y="866165"/>
            <a:ext cx="1936055" cy="1936055"/>
          </a:xfrm>
          <a:prstGeom prst="rect">
            <a:avLst/>
          </a:prstGeom>
        </p:spPr>
      </p:pic>
      <p:pic>
        <p:nvPicPr>
          <p:cNvPr id="38" name="Afbeelding 37" descr="Afbeelding met vinger, hand&#10;&#10;Door AI gegenereerde inhoud is mogelijk onjuist.">
            <a:extLst>
              <a:ext uri="{FF2B5EF4-FFF2-40B4-BE49-F238E27FC236}">
                <a16:creationId xmlns:a16="http://schemas.microsoft.com/office/drawing/2014/main" id="{DB2FABFD-3AA4-B11A-1AB7-2BCDDC6048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2600" y="3004425"/>
            <a:ext cx="1436947" cy="1436947"/>
          </a:xfrm>
          <a:prstGeom prst="rect">
            <a:avLst/>
          </a:prstGeom>
        </p:spPr>
      </p:pic>
      <p:pic>
        <p:nvPicPr>
          <p:cNvPr id="40" name="Afbeelding 39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4A601A47-4A0C-03A4-1B38-8D203D34CF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674" y="2823498"/>
            <a:ext cx="1436947" cy="1436947"/>
          </a:xfrm>
          <a:prstGeom prst="rect">
            <a:avLst/>
          </a:prstGeom>
        </p:spPr>
      </p:pic>
      <p:pic>
        <p:nvPicPr>
          <p:cNvPr id="10" name="Afbeelding 9" descr="Afbeelding met hart, cirkel, Graphics&#10;&#10;Door AI gegenereerde inhoud is mogelijk onjuist.">
            <a:extLst>
              <a:ext uri="{FF2B5EF4-FFF2-40B4-BE49-F238E27FC236}">
                <a16:creationId xmlns:a16="http://schemas.microsoft.com/office/drawing/2014/main" id="{DFFAC36E-E613-1C18-4BD9-9DFD172C0D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56384" y="3741164"/>
            <a:ext cx="1687879" cy="1659511"/>
          </a:xfrm>
          <a:prstGeom prst="rect">
            <a:avLst/>
          </a:prstGeom>
        </p:spPr>
      </p:pic>
      <p:pic>
        <p:nvPicPr>
          <p:cNvPr id="12" name="Afbeelding 11" descr="Afbeelding met cirkel, hart&#10;&#10;Door AI gegenereerde inhoud is mogelijk onjuist.">
            <a:extLst>
              <a:ext uri="{FF2B5EF4-FFF2-40B4-BE49-F238E27FC236}">
                <a16:creationId xmlns:a16="http://schemas.microsoft.com/office/drawing/2014/main" id="{DF607C23-E746-9964-908A-337037B625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28254" y="1434953"/>
            <a:ext cx="1773184" cy="17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7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2A230-0A09-3B19-C621-72DBA020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>
            <a:off x="5475662" y="2624752"/>
            <a:ext cx="2851418" cy="1200227"/>
          </a:xfrm>
        </p:spPr>
        <p:txBody>
          <a:bodyPr/>
          <a:lstStyle/>
          <a:p>
            <a:r>
              <a:rPr lang="nl-NL" sz="4000" dirty="0"/>
              <a:t>Geld</a:t>
            </a:r>
            <a:br>
              <a:rPr lang="nl-NL" sz="4000" dirty="0"/>
            </a:br>
            <a:r>
              <a:rPr lang="nl-NL" sz="4000" dirty="0"/>
              <a:t>sprookjes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69A3B1-6E06-831E-E676-21B7A5B1257A}"/>
              </a:ext>
            </a:extLst>
          </p:cNvPr>
          <p:cNvSpPr txBox="1"/>
          <p:nvPr/>
        </p:nvSpPr>
        <p:spPr>
          <a:xfrm>
            <a:off x="14003867" y="2709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Tijdelijke aanduiding voor onlineafbeelding 4">
            <a:extLst>
              <a:ext uri="{FF2B5EF4-FFF2-40B4-BE49-F238E27FC236}">
                <a16:creationId xmlns:a16="http://schemas.microsoft.com/office/drawing/2014/main" id="{A1153665-ECE6-0B8C-72F3-C69F8DBA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544522" y="141536"/>
            <a:ext cx="4482105" cy="654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9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oen, creativiteit, blad&#10;&#10;Door AI gegenereerde inhoud is mogelijk onjuist.">
            <a:extLst>
              <a:ext uri="{FF2B5EF4-FFF2-40B4-BE49-F238E27FC236}">
                <a16:creationId xmlns:a16="http://schemas.microsoft.com/office/drawing/2014/main" id="{E7459DD9-B7F4-D293-F021-6CEE7560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68" y="2440019"/>
            <a:ext cx="1306740" cy="1123796"/>
          </a:xfrm>
          <a:prstGeom prst="rect">
            <a:avLst/>
          </a:prstGeom>
        </p:spPr>
      </p:pic>
      <p:pic>
        <p:nvPicPr>
          <p:cNvPr id="4" name="Afbeelding 3" descr="Afbeelding met groen, plant, kunst, creativiteit&#10;&#10;Door AI gegenereerde inhoud is mogelijk onjuist.">
            <a:extLst>
              <a:ext uri="{FF2B5EF4-FFF2-40B4-BE49-F238E27FC236}">
                <a16:creationId xmlns:a16="http://schemas.microsoft.com/office/drawing/2014/main" id="{CE40E8A6-D0B0-3758-ABB7-E2722667C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493" y="1526178"/>
            <a:ext cx="1302384" cy="596745"/>
          </a:xfrm>
          <a:prstGeom prst="rect">
            <a:avLst/>
          </a:prstGeom>
        </p:spPr>
      </p:pic>
      <p:pic>
        <p:nvPicPr>
          <p:cNvPr id="5" name="Afbeelding 4" descr="Afbeelding met groen, plant, blad&#10;&#10;Door AI gegenereerde inhoud is mogelijk onjuist.">
            <a:extLst>
              <a:ext uri="{FF2B5EF4-FFF2-40B4-BE49-F238E27FC236}">
                <a16:creationId xmlns:a16="http://schemas.microsoft.com/office/drawing/2014/main" id="{3CA33536-289E-7F42-6DFD-66F9E5A58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797" y="1502038"/>
            <a:ext cx="1903485" cy="871160"/>
          </a:xfrm>
          <a:prstGeom prst="rect">
            <a:avLst/>
          </a:prstGeom>
        </p:spPr>
      </p:pic>
      <p:pic>
        <p:nvPicPr>
          <p:cNvPr id="6" name="Afbeelding 5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ACEC93C7-943F-F0E9-4926-EAAAA9C01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264" y="4213490"/>
            <a:ext cx="1833792" cy="1306740"/>
          </a:xfrm>
          <a:prstGeom prst="rect">
            <a:avLst/>
          </a:prstGeom>
        </p:spPr>
      </p:pic>
      <p:pic>
        <p:nvPicPr>
          <p:cNvPr id="7" name="Afbeelding 6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D7E8AB9-7337-DA29-141F-E79F455F6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607" y="4182840"/>
            <a:ext cx="1306740" cy="1315452"/>
          </a:xfrm>
          <a:prstGeom prst="rect">
            <a:avLst/>
          </a:prstGeom>
        </p:spPr>
      </p:pic>
      <p:pic>
        <p:nvPicPr>
          <p:cNvPr id="8" name="Afbeelding 7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205119B9-6B33-64B6-9FDD-308311EB6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083" y="2444303"/>
            <a:ext cx="1742320" cy="1088950"/>
          </a:xfrm>
          <a:prstGeom prst="rect">
            <a:avLst/>
          </a:prstGeom>
        </p:spPr>
      </p:pic>
      <p:pic>
        <p:nvPicPr>
          <p:cNvPr id="9" name="Afbeelding 8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3BD2A41E-D6AE-18AB-1AF1-8CDB47259B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3288" y="531105"/>
            <a:ext cx="1441770" cy="1306740"/>
          </a:xfrm>
          <a:prstGeom prst="rect">
            <a:avLst/>
          </a:prstGeom>
        </p:spPr>
      </p:pic>
      <p:pic>
        <p:nvPicPr>
          <p:cNvPr id="10" name="Afbeelding 9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D685247F-5264-B566-6AB6-88E8EC75F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8333" y="4206821"/>
            <a:ext cx="1877350" cy="13067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12A08D-F884-B787-4CD6-3A3B726E1B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415" y="2262443"/>
            <a:ext cx="871160" cy="1533242"/>
          </a:xfrm>
          <a:prstGeom prst="rect">
            <a:avLst/>
          </a:prstGeom>
        </p:spPr>
      </p:pic>
      <p:pic>
        <p:nvPicPr>
          <p:cNvPr id="12" name="Afbeelding 11" descr="Afbeelding met groen&#10;&#10;Door AI gegenereerde inhoud is mogelijk onjuist.">
            <a:extLst>
              <a:ext uri="{FF2B5EF4-FFF2-40B4-BE49-F238E27FC236}">
                <a16:creationId xmlns:a16="http://schemas.microsoft.com/office/drawing/2014/main" id="{98CDBC95-3A70-F4DA-6FA3-4FFE2EFDF5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6600" y="2449421"/>
            <a:ext cx="740486" cy="1306740"/>
          </a:xfrm>
          <a:prstGeom prst="rect">
            <a:avLst/>
          </a:prstGeom>
        </p:spPr>
      </p:pic>
      <p:pic>
        <p:nvPicPr>
          <p:cNvPr id="13" name="Afbeelding 12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771EBA7D-38DE-1CBF-D1FE-9BC662C3A4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0560" y="2228151"/>
            <a:ext cx="1306740" cy="1302384"/>
          </a:xfrm>
          <a:prstGeom prst="rect">
            <a:avLst/>
          </a:prstGeom>
        </p:spPr>
      </p:pic>
      <p:pic>
        <p:nvPicPr>
          <p:cNvPr id="14" name="Afbeelding 13" descr="Afbeelding met ontwerp&#10;&#10;Door AI gegenereerde inhoud is mogelijk onjuist.">
            <a:extLst>
              <a:ext uri="{FF2B5EF4-FFF2-40B4-BE49-F238E27FC236}">
                <a16:creationId xmlns:a16="http://schemas.microsoft.com/office/drawing/2014/main" id="{AC62CECC-549A-4264-B1EF-05E6472B6F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8546" y="4769830"/>
            <a:ext cx="1306740" cy="688216"/>
          </a:xfrm>
          <a:prstGeom prst="rect">
            <a:avLst/>
          </a:prstGeom>
        </p:spPr>
      </p:pic>
      <p:sp>
        <p:nvSpPr>
          <p:cNvPr id="15" name="Titel 3">
            <a:extLst>
              <a:ext uri="{FF2B5EF4-FFF2-40B4-BE49-F238E27FC236}">
                <a16:creationId xmlns:a16="http://schemas.microsoft.com/office/drawing/2014/main" id="{6F0DF00B-0432-6EBC-64C8-4B03A744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4915869" cy="480131"/>
          </a:xfrm>
        </p:spPr>
        <p:txBody>
          <a:bodyPr/>
          <a:lstStyle/>
          <a:p>
            <a:r>
              <a:rPr lang="nl-NL" dirty="0"/>
              <a:t>Natuur illustraties</a:t>
            </a:r>
          </a:p>
        </p:txBody>
      </p:sp>
    </p:spTree>
    <p:extLst>
      <p:ext uri="{BB962C8B-B14F-4D97-AF65-F5344CB8AC3E}">
        <p14:creationId xmlns:p14="http://schemas.microsoft.com/office/powerpoint/2010/main" val="341685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64C46-58D2-37B8-3F88-00558827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Geld illustraties</a:t>
            </a:r>
          </a:p>
        </p:txBody>
      </p:sp>
      <p:pic>
        <p:nvPicPr>
          <p:cNvPr id="6" name="Afbeelding 5" descr="Afbeelding met grafische vormgeving, Graphics, logo, tekst&#10;&#10;Door AI gegenereerde inhoud is mogelijk onjuist.">
            <a:extLst>
              <a:ext uri="{FF2B5EF4-FFF2-40B4-BE49-F238E27FC236}">
                <a16:creationId xmlns:a16="http://schemas.microsoft.com/office/drawing/2014/main" id="{4A276A91-A0FE-C736-E1E0-47DE3EC90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94" y="2967725"/>
            <a:ext cx="1176586" cy="861780"/>
          </a:xfrm>
          <a:prstGeom prst="rect">
            <a:avLst/>
          </a:prstGeom>
        </p:spPr>
      </p:pic>
      <p:pic>
        <p:nvPicPr>
          <p:cNvPr id="7" name="Afbeelding 6" descr="Afbeelding met ontwerp&#10;&#10;Door AI gegenereerde inhoud is mogelijk onjuist.">
            <a:extLst>
              <a:ext uri="{FF2B5EF4-FFF2-40B4-BE49-F238E27FC236}">
                <a16:creationId xmlns:a16="http://schemas.microsoft.com/office/drawing/2014/main" id="{C99D3836-AFB6-A23D-25A6-381D48246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00" y="1332894"/>
            <a:ext cx="1180521" cy="1507132"/>
          </a:xfrm>
          <a:prstGeom prst="rect">
            <a:avLst/>
          </a:prstGeom>
        </p:spPr>
      </p:pic>
      <p:pic>
        <p:nvPicPr>
          <p:cNvPr id="8" name="Afbeelding 7" descr="Afbeelding met geel, symbool, schermopname, Graphics&#10;&#10;Door AI gegenereerde inhoud is mogelijk onjuist.">
            <a:extLst>
              <a:ext uri="{FF2B5EF4-FFF2-40B4-BE49-F238E27FC236}">
                <a16:creationId xmlns:a16="http://schemas.microsoft.com/office/drawing/2014/main" id="{FAF6851B-BDD1-B9C5-A816-3DA464808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14" y="4030370"/>
            <a:ext cx="1180521" cy="1093949"/>
          </a:xfrm>
          <a:prstGeom prst="rect">
            <a:avLst/>
          </a:prstGeom>
        </p:spPr>
      </p:pic>
      <p:pic>
        <p:nvPicPr>
          <p:cNvPr id="9" name="Afbeelding 8" descr="Afbeelding met schermopname, Graphics, Kleurrijkheid, clipart&#10;&#10;Door AI gegenereerde inhoud is mogelijk onjuist.">
            <a:extLst>
              <a:ext uri="{FF2B5EF4-FFF2-40B4-BE49-F238E27FC236}">
                <a16:creationId xmlns:a16="http://schemas.microsoft.com/office/drawing/2014/main" id="{9FF20190-F868-084A-06AC-C6587F571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035" y="5416515"/>
            <a:ext cx="1180521" cy="787014"/>
          </a:xfrm>
          <a:prstGeom prst="rect">
            <a:avLst/>
          </a:prstGeom>
        </p:spPr>
      </p:pic>
      <p:pic>
        <p:nvPicPr>
          <p:cNvPr id="11" name="Afbeelding 10" descr="Afbeelding met cirkel, Graphics, schermopname, symbool&#10;&#10;Door AI gegenereerde inhoud is mogelijk onjuist.">
            <a:extLst>
              <a:ext uri="{FF2B5EF4-FFF2-40B4-BE49-F238E27FC236}">
                <a16:creationId xmlns:a16="http://schemas.microsoft.com/office/drawing/2014/main" id="{01BCC041-70C3-EC50-F3C5-A3C0762A1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953" y="4244753"/>
            <a:ext cx="1384595" cy="1384595"/>
          </a:xfrm>
          <a:prstGeom prst="rect">
            <a:avLst/>
          </a:prstGeom>
        </p:spPr>
      </p:pic>
      <p:pic>
        <p:nvPicPr>
          <p:cNvPr id="13" name="Afbeelding 12" descr="Afbeelding met cirkel, geel, emoticon, smiley&#10;&#10;Door AI gegenereerde inhoud is mogelijk onjuist.">
            <a:extLst>
              <a:ext uri="{FF2B5EF4-FFF2-40B4-BE49-F238E27FC236}">
                <a16:creationId xmlns:a16="http://schemas.microsoft.com/office/drawing/2014/main" id="{F83333AD-61C8-1C8B-1A15-54733B17A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578" y="4268309"/>
            <a:ext cx="1500407" cy="1500407"/>
          </a:xfrm>
          <a:prstGeom prst="rect">
            <a:avLst/>
          </a:prstGeom>
        </p:spPr>
      </p:pic>
      <p:pic>
        <p:nvPicPr>
          <p:cNvPr id="15" name="Afbeelding 14" descr="Afbeelding met cirkel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471C2E63-4101-648C-2E6E-9460B827B6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2438" y="4430083"/>
            <a:ext cx="1180287" cy="1180287"/>
          </a:xfrm>
          <a:prstGeom prst="rect">
            <a:avLst/>
          </a:prstGeom>
        </p:spPr>
      </p:pic>
      <p:pic>
        <p:nvPicPr>
          <p:cNvPr id="17" name="Afbeelding 16" descr="Afbeelding met schermopname, tekst, Graphics, Lettertype&#10;&#10;Door AI gegenereerde inhoud is mogelijk onjuist.">
            <a:extLst>
              <a:ext uri="{FF2B5EF4-FFF2-40B4-BE49-F238E27FC236}">
                <a16:creationId xmlns:a16="http://schemas.microsoft.com/office/drawing/2014/main" id="{42E4F7FF-9023-0442-ECDB-DCC94FCC0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1786" y="1300578"/>
            <a:ext cx="2774237" cy="1389892"/>
          </a:xfrm>
          <a:prstGeom prst="rect">
            <a:avLst/>
          </a:prstGeom>
        </p:spPr>
      </p:pic>
      <p:pic>
        <p:nvPicPr>
          <p:cNvPr id="19" name="Afbeelding 18" descr="Afbeelding met tekst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3007800B-8475-38B2-8273-D4C261B120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949" y="1291089"/>
            <a:ext cx="2774237" cy="1389892"/>
          </a:xfrm>
          <a:prstGeom prst="rect">
            <a:avLst/>
          </a:prstGeom>
        </p:spPr>
      </p:pic>
      <p:pic>
        <p:nvPicPr>
          <p:cNvPr id="21" name="Afbeelding 20" descr="Afbeelding met cirkel, geel&#10;&#10;Door AI gegenereerde inhoud is mogelijk onjuist.">
            <a:extLst>
              <a:ext uri="{FF2B5EF4-FFF2-40B4-BE49-F238E27FC236}">
                <a16:creationId xmlns:a16="http://schemas.microsoft.com/office/drawing/2014/main" id="{69837CBC-D655-278F-3A81-6941F9D664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1023" y="4359349"/>
            <a:ext cx="1254455" cy="1254455"/>
          </a:xfrm>
          <a:prstGeom prst="rect">
            <a:avLst/>
          </a:prstGeom>
        </p:spPr>
      </p:pic>
      <p:pic>
        <p:nvPicPr>
          <p:cNvPr id="23" name="Afbeelding 22" descr="Afbeelding met tekst, schermopname, Graphics, logo&#10;&#10;Door AI gegenereerde inhoud is mogelijk onjuist.">
            <a:extLst>
              <a:ext uri="{FF2B5EF4-FFF2-40B4-BE49-F238E27FC236}">
                <a16:creationId xmlns:a16="http://schemas.microsoft.com/office/drawing/2014/main" id="{E428155C-D109-6243-0F11-43DB59ACA2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2913" y="1346542"/>
            <a:ext cx="2774237" cy="1389892"/>
          </a:xfrm>
          <a:prstGeom prst="rect">
            <a:avLst/>
          </a:prstGeom>
        </p:spPr>
      </p:pic>
      <p:pic>
        <p:nvPicPr>
          <p:cNvPr id="25" name="Afbeelding 24" descr="Afbeelding met cirkel, geel&#10;&#10;Door AI gegenereerde inhoud is mogelijk onjuist.">
            <a:extLst>
              <a:ext uri="{FF2B5EF4-FFF2-40B4-BE49-F238E27FC236}">
                <a16:creationId xmlns:a16="http://schemas.microsoft.com/office/drawing/2014/main" id="{DB19C129-56DF-4C18-474F-DC1F77343D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4790" y="4380615"/>
            <a:ext cx="1320538" cy="1320538"/>
          </a:xfrm>
          <a:prstGeom prst="rect">
            <a:avLst/>
          </a:prstGeom>
        </p:spPr>
      </p:pic>
      <p:pic>
        <p:nvPicPr>
          <p:cNvPr id="27" name="Afbeelding 26" descr="Afbeelding met tekst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4C4AB36C-7CAD-C30D-3D50-09A51D75E8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1935" y="2603471"/>
            <a:ext cx="2774237" cy="1389892"/>
          </a:xfrm>
          <a:prstGeom prst="rect">
            <a:avLst/>
          </a:prstGeom>
        </p:spPr>
      </p:pic>
      <p:pic>
        <p:nvPicPr>
          <p:cNvPr id="29" name="Afbeelding 28" descr="Afbeelding met tekst, schermopname, grafische vormgeving, Graphics&#10;&#10;Door AI gegenereerde inhoud is mogelijk onjuist.">
            <a:extLst>
              <a:ext uri="{FF2B5EF4-FFF2-40B4-BE49-F238E27FC236}">
                <a16:creationId xmlns:a16="http://schemas.microsoft.com/office/drawing/2014/main" id="{E8276BB4-1453-2197-DB4E-49EE337557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4771" y="2593980"/>
            <a:ext cx="2774237" cy="1389892"/>
          </a:xfrm>
          <a:prstGeom prst="rect">
            <a:avLst/>
          </a:prstGeom>
        </p:spPr>
      </p:pic>
      <p:pic>
        <p:nvPicPr>
          <p:cNvPr id="31" name="Afbeelding 30" descr="Afbeelding met geel, cirkel, Graphics, logo&#10;&#10;Door AI gegenereerde inhoud is mogelijk onjuist.">
            <a:extLst>
              <a:ext uri="{FF2B5EF4-FFF2-40B4-BE49-F238E27FC236}">
                <a16:creationId xmlns:a16="http://schemas.microsoft.com/office/drawing/2014/main" id="{5E0EE323-A879-CF2A-FA72-388AB9F846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7972" y="4161310"/>
            <a:ext cx="1181768" cy="1181768"/>
          </a:xfrm>
          <a:prstGeom prst="rect">
            <a:avLst/>
          </a:prstGeom>
        </p:spPr>
      </p:pic>
      <p:pic>
        <p:nvPicPr>
          <p:cNvPr id="33" name="Afbeelding 32" descr="Afbeelding met geel, cirkel, Hemellichaam, Amber&#10;&#10;Door AI gegenereerde inhoud is mogelijk onjuist.">
            <a:extLst>
              <a:ext uri="{FF2B5EF4-FFF2-40B4-BE49-F238E27FC236}">
                <a16:creationId xmlns:a16="http://schemas.microsoft.com/office/drawing/2014/main" id="{1B82101D-780C-EF52-F23C-8C7E683CEA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59750" y="5225710"/>
            <a:ext cx="1181768" cy="11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89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8237C6B-518B-823E-3390-2834111796E8}"/>
              </a:ext>
            </a:extLst>
          </p:cNvPr>
          <p:cNvSpPr/>
          <p:nvPr/>
        </p:nvSpPr>
        <p:spPr>
          <a:xfrm>
            <a:off x="7727796" y="1081669"/>
            <a:ext cx="2341756" cy="31669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ED6C6E-2869-72DA-531C-8AA4D90E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Sprookjeskaders 1</a:t>
            </a:r>
          </a:p>
        </p:txBody>
      </p:sp>
      <p:pic>
        <p:nvPicPr>
          <p:cNvPr id="3" name="Afbeelding 2" descr="Afbeelding met kunst, Graphics, ontwerp&#10;&#10;Door AI gegenereerde inhoud is mogelijk onjuist.">
            <a:extLst>
              <a:ext uri="{FF2B5EF4-FFF2-40B4-BE49-F238E27FC236}">
                <a16:creationId xmlns:a16="http://schemas.microsoft.com/office/drawing/2014/main" id="{28B811A5-E0CD-ED93-7B5F-06515C00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11" y="1196048"/>
            <a:ext cx="3113314" cy="3113314"/>
          </a:xfrm>
          <a:prstGeom prst="rect">
            <a:avLst/>
          </a:prstGeom>
        </p:spPr>
      </p:pic>
      <p:pic>
        <p:nvPicPr>
          <p:cNvPr id="4" name="Afbeelding 3" descr="Afbeelding met Graphics, tekening, ontwerp&#10;&#10;Door AI gegenereerde inhoud is mogelijk onjuist.">
            <a:extLst>
              <a:ext uri="{FF2B5EF4-FFF2-40B4-BE49-F238E27FC236}">
                <a16:creationId xmlns:a16="http://schemas.microsoft.com/office/drawing/2014/main" id="{BCD9A112-9F8E-A7F5-B323-76910E812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54" y="2545345"/>
            <a:ext cx="3113314" cy="3113314"/>
          </a:xfrm>
          <a:prstGeom prst="rect">
            <a:avLst/>
          </a:prstGeom>
        </p:spPr>
      </p:pic>
      <p:pic>
        <p:nvPicPr>
          <p:cNvPr id="5" name="Afbeelding 4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038516DF-22EC-70AF-B6BB-57D345FC8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765" y="1240653"/>
            <a:ext cx="3113314" cy="3113314"/>
          </a:xfrm>
          <a:prstGeom prst="rect">
            <a:avLst/>
          </a:prstGeom>
        </p:spPr>
      </p:pic>
      <p:pic>
        <p:nvPicPr>
          <p:cNvPr id="6" name="Afbeelding 5" descr="Afbeelding met Graphics, kunst, ontwerp&#10;&#10;Door AI gegenereerde inhoud is mogelijk onjuist.">
            <a:extLst>
              <a:ext uri="{FF2B5EF4-FFF2-40B4-BE49-F238E27FC236}">
                <a16:creationId xmlns:a16="http://schemas.microsoft.com/office/drawing/2014/main" id="{83F9E786-7CC7-F9D8-F041-158F48FB0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678" y="2623403"/>
            <a:ext cx="3113314" cy="3113314"/>
          </a:xfrm>
          <a:prstGeom prst="rect">
            <a:avLst/>
          </a:prstGeom>
        </p:spPr>
      </p:pic>
      <p:pic>
        <p:nvPicPr>
          <p:cNvPr id="7" name="Afbeelding 6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D471B5E1-0842-71F4-4E8D-C6A004F42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794" y="1117990"/>
            <a:ext cx="31133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6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8923D-22B9-AED8-9A5F-70695E91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2BF73E03-5378-2624-CC9C-438C074E38EA}"/>
              </a:ext>
            </a:extLst>
          </p:cNvPr>
          <p:cNvSpPr/>
          <p:nvPr/>
        </p:nvSpPr>
        <p:spPr>
          <a:xfrm>
            <a:off x="6714309" y="1092820"/>
            <a:ext cx="3109915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C4B4FF-F03E-D542-4C09-511C79938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Sprookjeskaders 2</a:t>
            </a:r>
          </a:p>
        </p:txBody>
      </p:sp>
      <p:pic>
        <p:nvPicPr>
          <p:cNvPr id="8" name="Afbeelding 7" descr="Afbeelding met kunst, tekening, schets, Graphics&#10;&#10;Door AI gegenereerde inhoud is mogelijk onjuist.">
            <a:extLst>
              <a:ext uri="{FF2B5EF4-FFF2-40B4-BE49-F238E27FC236}">
                <a16:creationId xmlns:a16="http://schemas.microsoft.com/office/drawing/2014/main" id="{277C77FE-0A66-6A42-9A76-DDDAE54A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62" y="1207422"/>
            <a:ext cx="2645229" cy="2645229"/>
          </a:xfrm>
          <a:prstGeom prst="rect">
            <a:avLst/>
          </a:prstGeom>
        </p:spPr>
      </p:pic>
      <p:pic>
        <p:nvPicPr>
          <p:cNvPr id="9" name="Afbeelding 8" descr="Afbeelding met kunst, Graphics, ontwerp, illustratie&#10;&#10;Door AI gegenereerde inhoud is mogelijk onjuist.">
            <a:extLst>
              <a:ext uri="{FF2B5EF4-FFF2-40B4-BE49-F238E27FC236}">
                <a16:creationId xmlns:a16="http://schemas.microsoft.com/office/drawing/2014/main" id="{A7A6F71D-2317-D91D-DD00-5F6E8024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7" y="3516084"/>
            <a:ext cx="2645229" cy="2645229"/>
          </a:xfrm>
          <a:prstGeom prst="rect">
            <a:avLst/>
          </a:prstGeom>
        </p:spPr>
      </p:pic>
      <p:pic>
        <p:nvPicPr>
          <p:cNvPr id="10" name="Afbeelding 9" descr="Afbeelding met tekening, kunst, Graphics, illustratie&#10;&#10;Door AI gegenereerde inhoud is mogelijk onjuist.">
            <a:extLst>
              <a:ext uri="{FF2B5EF4-FFF2-40B4-BE49-F238E27FC236}">
                <a16:creationId xmlns:a16="http://schemas.microsoft.com/office/drawing/2014/main" id="{069F0AAB-4A81-A070-C02A-071DFFFE1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348" y="3535456"/>
            <a:ext cx="2645229" cy="2645229"/>
          </a:xfrm>
          <a:prstGeom prst="rect">
            <a:avLst/>
          </a:prstGeom>
        </p:spPr>
      </p:pic>
      <p:pic>
        <p:nvPicPr>
          <p:cNvPr id="11" name="Afbeelding 10" descr="Afbeelding met tekening, kunst, schets, Graphics&#10;&#10;Door AI gegenereerde inhoud is mogelijk onjuist.">
            <a:extLst>
              <a:ext uri="{FF2B5EF4-FFF2-40B4-BE49-F238E27FC236}">
                <a16:creationId xmlns:a16="http://schemas.microsoft.com/office/drawing/2014/main" id="{3FA91465-90B7-C6A4-917B-83ADBD2BA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924" y="1255764"/>
            <a:ext cx="2645229" cy="2645229"/>
          </a:xfrm>
          <a:prstGeom prst="rect">
            <a:avLst/>
          </a:prstGeom>
        </p:spPr>
      </p:pic>
      <p:pic>
        <p:nvPicPr>
          <p:cNvPr id="12" name="Afbeelding 11" descr="Afbeelding met kunst, Graphics, tekening, schets&#10;&#10;Door AI gegenereerde inhoud is mogelijk onjuist.">
            <a:extLst>
              <a:ext uri="{FF2B5EF4-FFF2-40B4-BE49-F238E27FC236}">
                <a16:creationId xmlns:a16="http://schemas.microsoft.com/office/drawing/2014/main" id="{1E988C74-4F56-60C3-8AD9-DD145E47C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58" y="1222884"/>
            <a:ext cx="2645229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83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81E7E-EBA7-89B2-DD17-2FFA2D259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C23BF-9858-E220-7A08-5E3773E4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 buttons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D3ED79AF-0A36-BA4D-6057-983A9DBE5D53}"/>
              </a:ext>
            </a:extLst>
          </p:cNvPr>
          <p:cNvSpPr/>
          <p:nvPr/>
        </p:nvSpPr>
        <p:spPr>
          <a:xfrm rot="180000">
            <a:off x="8515429" y="643999"/>
            <a:ext cx="1192305" cy="1192305"/>
          </a:xfrm>
          <a:prstGeom prst="ellipse">
            <a:avLst/>
          </a:prstGeom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Goed!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421390DA-72FF-7E85-8296-61E4FA1633FA}"/>
              </a:ext>
            </a:extLst>
          </p:cNvPr>
          <p:cNvSpPr/>
          <p:nvPr/>
        </p:nvSpPr>
        <p:spPr>
          <a:xfrm rot="180000">
            <a:off x="8506052" y="3500613"/>
            <a:ext cx="1192305" cy="119230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80000"/>
              </a:lnSpc>
            </a:pPr>
            <a:r>
              <a:rPr lang="nl-N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Klik hier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F4AF600-F18C-15C4-15CE-B9CCB6FAEC21}"/>
              </a:ext>
            </a:extLst>
          </p:cNvPr>
          <p:cNvSpPr/>
          <p:nvPr/>
        </p:nvSpPr>
        <p:spPr>
          <a:xfrm rot="180000">
            <a:off x="8528573" y="2072306"/>
            <a:ext cx="1192305" cy="119230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Fout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05BBF6E-EDC5-D30E-8215-20FDE9F8DF16}"/>
              </a:ext>
            </a:extLst>
          </p:cNvPr>
          <p:cNvSpPr txBox="1"/>
          <p:nvPr/>
        </p:nvSpPr>
        <p:spPr>
          <a:xfrm rot="21412216">
            <a:off x="712461" y="1626681"/>
            <a:ext cx="3446534" cy="766875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127000" dist="101600" dir="2700000" algn="tl" rotWithShape="0">
              <a:schemeClr val="bg2">
                <a:lumMod val="50000"/>
                <a:alpha val="40000"/>
              </a:schemeClr>
            </a:outerShdw>
            <a:softEdge rad="992605"/>
          </a:effectLst>
        </p:spPr>
        <p:txBody>
          <a:bodyPr wrap="square" lIns="251999" rtlCol="0" anchor="ctr" anchorCtr="0">
            <a:noAutofit/>
          </a:bodyPr>
          <a:lstStyle/>
          <a:p>
            <a:endParaRPr lang="nl-NL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6E1B4FE-6187-0059-736B-F15354DFA9EF}"/>
              </a:ext>
            </a:extLst>
          </p:cNvPr>
          <p:cNvSpPr/>
          <p:nvPr/>
        </p:nvSpPr>
        <p:spPr>
          <a:xfrm rot="180000">
            <a:off x="8551093" y="4928921"/>
            <a:ext cx="1192305" cy="119230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80000"/>
              </a:lnSpc>
            </a:pPr>
            <a:r>
              <a:rPr lang="nl-N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Klik hier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5EB2280-82F7-3E7F-55C9-19E1DF98D149}"/>
              </a:ext>
            </a:extLst>
          </p:cNvPr>
          <p:cNvSpPr txBox="1"/>
          <p:nvPr/>
        </p:nvSpPr>
        <p:spPr>
          <a:xfrm>
            <a:off x="560061" y="1474281"/>
            <a:ext cx="3446534" cy="766875"/>
          </a:xfrm>
          <a:prstGeom prst="roundRect">
            <a:avLst/>
          </a:prstGeom>
          <a:solidFill>
            <a:schemeClr val="accent4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Contant geld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1EDDCC7-DD75-E215-7803-62624D3D92C7}"/>
              </a:ext>
            </a:extLst>
          </p:cNvPr>
          <p:cNvSpPr txBox="1"/>
          <p:nvPr/>
        </p:nvSpPr>
        <p:spPr>
          <a:xfrm>
            <a:off x="549428" y="2672272"/>
            <a:ext cx="3446534" cy="766875"/>
          </a:xfrm>
          <a:prstGeom prst="roundRect">
            <a:avLst/>
          </a:prstGeom>
          <a:solidFill>
            <a:schemeClr val="accent2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Digitaal geld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184F578-5874-A25A-AA80-D5713144816F}"/>
              </a:ext>
            </a:extLst>
          </p:cNvPr>
          <p:cNvSpPr txBox="1"/>
          <p:nvPr/>
        </p:nvSpPr>
        <p:spPr>
          <a:xfrm rot="21430437">
            <a:off x="4430958" y="1474281"/>
            <a:ext cx="3446534" cy="766875"/>
          </a:xfrm>
          <a:prstGeom prst="roundRect">
            <a:avLst/>
          </a:prstGeom>
          <a:solidFill>
            <a:schemeClr val="accent4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1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676035D-D1FA-C3EE-1823-61D96E04EDA4}"/>
              </a:ext>
            </a:extLst>
          </p:cNvPr>
          <p:cNvSpPr txBox="1"/>
          <p:nvPr/>
        </p:nvSpPr>
        <p:spPr>
          <a:xfrm rot="21430437">
            <a:off x="4430959" y="2672272"/>
            <a:ext cx="3446534" cy="766875"/>
          </a:xfrm>
          <a:prstGeom prst="roundRect">
            <a:avLst/>
          </a:prstGeom>
          <a:solidFill>
            <a:schemeClr val="accent2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1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1425B7B-AE4E-EB97-81C5-2DFF68196A66}"/>
              </a:ext>
            </a:extLst>
          </p:cNvPr>
          <p:cNvSpPr txBox="1"/>
          <p:nvPr/>
        </p:nvSpPr>
        <p:spPr>
          <a:xfrm>
            <a:off x="560061" y="3899683"/>
            <a:ext cx="3446534" cy="766875"/>
          </a:xfrm>
          <a:prstGeom prst="roundRect">
            <a:avLst/>
          </a:prstGeom>
          <a:solidFill>
            <a:schemeClr val="accent1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Goed!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3140FAB-9949-D8F9-7918-35B49E798FB0}"/>
              </a:ext>
            </a:extLst>
          </p:cNvPr>
          <p:cNvSpPr txBox="1"/>
          <p:nvPr/>
        </p:nvSpPr>
        <p:spPr>
          <a:xfrm>
            <a:off x="549428" y="5097674"/>
            <a:ext cx="3446534" cy="766875"/>
          </a:xfrm>
          <a:prstGeom prst="roundRect">
            <a:avLst/>
          </a:prstGeom>
          <a:solidFill>
            <a:schemeClr val="accent3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FD6BF32-B2B4-BA72-6FBF-3101254F35E9}"/>
              </a:ext>
            </a:extLst>
          </p:cNvPr>
          <p:cNvSpPr txBox="1"/>
          <p:nvPr/>
        </p:nvSpPr>
        <p:spPr>
          <a:xfrm rot="21430437">
            <a:off x="4430958" y="3899683"/>
            <a:ext cx="3446534" cy="766875"/>
          </a:xfrm>
          <a:prstGeom prst="roundRect">
            <a:avLst/>
          </a:prstGeom>
          <a:solidFill>
            <a:schemeClr val="accent1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1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70AE96B-4AE1-3BAE-6D2A-1A300E47997B}"/>
              </a:ext>
            </a:extLst>
          </p:cNvPr>
          <p:cNvSpPr txBox="1"/>
          <p:nvPr/>
        </p:nvSpPr>
        <p:spPr>
          <a:xfrm rot="21430437">
            <a:off x="4430959" y="5097674"/>
            <a:ext cx="3446534" cy="766875"/>
          </a:xfrm>
          <a:prstGeom prst="roundRect">
            <a:avLst/>
          </a:prstGeom>
          <a:solidFill>
            <a:schemeClr val="accent3"/>
          </a:solidFill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51999" rtlCol="0" anchor="ctr" anchorCtr="0">
            <a:no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1</a:t>
            </a:r>
          </a:p>
        </p:txBody>
      </p:sp>
    </p:spTree>
    <p:extLst>
      <p:ext uri="{BB962C8B-B14F-4D97-AF65-F5344CB8AC3E}">
        <p14:creationId xmlns:p14="http://schemas.microsoft.com/office/powerpoint/2010/main" val="344323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75957-42E8-573D-C5F3-80798123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94" y="918762"/>
            <a:ext cx="3325907" cy="2648572"/>
          </a:xfrm>
        </p:spPr>
        <p:txBody>
          <a:bodyPr/>
          <a:lstStyle/>
          <a:p>
            <a:r>
              <a:rPr lang="nl-NL" dirty="0"/>
              <a:t>Soms lijkt het alsof je álles kan met geld. Dat is ook weer niet zo. Geldsprookjes noemen we dat</a:t>
            </a:r>
          </a:p>
        </p:txBody>
      </p:sp>
      <p:pic>
        <p:nvPicPr>
          <p:cNvPr id="4" name="Tijdelijke aanduiding voor onlineafbeelding 8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7B712B78-32B1-1A05-C522-878661EF47BD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/>
          <a:stretch>
            <a:fillRect/>
          </a:stretch>
        </p:blipFill>
        <p:spPr>
          <a:xfrm>
            <a:off x="1061914" y="514573"/>
            <a:ext cx="4272599" cy="6243066"/>
          </a:xfrm>
        </p:spPr>
      </p:pic>
      <p:sp>
        <p:nvSpPr>
          <p:cNvPr id="5" name="Driehoek 4">
            <a:extLst>
              <a:ext uri="{FF2B5EF4-FFF2-40B4-BE49-F238E27FC236}">
                <a16:creationId xmlns:a16="http://schemas.microsoft.com/office/drawing/2014/main" id="{41B9E646-0C61-2DFF-6C1F-C6EB4D7B7596}"/>
              </a:ext>
            </a:extLst>
          </p:cNvPr>
          <p:cNvSpPr/>
          <p:nvPr/>
        </p:nvSpPr>
        <p:spPr>
          <a:xfrm rot="17151012">
            <a:off x="5545379" y="2183594"/>
            <a:ext cx="447613" cy="130092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0486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99DF5-D239-77D1-ECCF-BD10F21F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413" y="2198143"/>
            <a:ext cx="3171825" cy="1593511"/>
          </a:xfrm>
        </p:spPr>
        <p:txBody>
          <a:bodyPr/>
          <a:lstStyle/>
          <a:p>
            <a:r>
              <a:rPr lang="nl-NL" dirty="0"/>
              <a:t>Hoi ik ben roodkapje!</a:t>
            </a:r>
          </a:p>
        </p:txBody>
      </p:sp>
      <p:pic>
        <p:nvPicPr>
          <p:cNvPr id="5" name="Tijdelijke aanduiding voor onlineafbeelding 4" descr="Afbeelding met kleding, tekenfilm, beeldje, schoeisel&#10;&#10;Door AI gegenereerde inhoud is mogelijk onjuist.">
            <a:extLst>
              <a:ext uri="{FF2B5EF4-FFF2-40B4-BE49-F238E27FC236}">
                <a16:creationId xmlns:a16="http://schemas.microsoft.com/office/drawing/2014/main" id="{AA738931-5BF0-311B-4DD8-2655E61D14F2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/>
          <a:stretch>
            <a:fillRect/>
          </a:stretch>
        </p:blipFill>
        <p:spPr>
          <a:xfrm>
            <a:off x="7108520" y="452295"/>
            <a:ext cx="3607105" cy="6165993"/>
          </a:xfrm>
          <a:prstGeom prst="rect">
            <a:avLst/>
          </a:prstGeom>
        </p:spPr>
      </p:pic>
      <p:sp>
        <p:nvSpPr>
          <p:cNvPr id="6" name="Driehoek 5">
            <a:extLst>
              <a:ext uri="{FF2B5EF4-FFF2-40B4-BE49-F238E27FC236}">
                <a16:creationId xmlns:a16="http://schemas.microsoft.com/office/drawing/2014/main" id="{FF9F9048-5426-B8CF-ECAA-2F47A79590C1}"/>
              </a:ext>
            </a:extLst>
          </p:cNvPr>
          <p:cNvSpPr/>
          <p:nvPr/>
        </p:nvSpPr>
        <p:spPr>
          <a:xfrm rot="4448988" flipH="1">
            <a:off x="6716954" y="2197882"/>
            <a:ext cx="447613" cy="130092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87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op, beeldje, tekenfilm, speelgoed&#10;&#10;Door AI gegenereerde inhoud is mogelijk onjuist.">
            <a:extLst>
              <a:ext uri="{FF2B5EF4-FFF2-40B4-BE49-F238E27FC236}">
                <a16:creationId xmlns:a16="http://schemas.microsoft.com/office/drawing/2014/main" id="{C4A6FDB1-DAE6-C721-04A9-8DF95D299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122" y="3034848"/>
            <a:ext cx="2543734" cy="3490544"/>
          </a:xfrm>
          <a:prstGeom prst="rect">
            <a:avLst/>
          </a:prstGeom>
        </p:spPr>
      </p:pic>
      <p:pic>
        <p:nvPicPr>
          <p:cNvPr id="6" name="Afbeelding 5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87E6C01F-35AF-A118-D062-F59DC277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446" y="2463878"/>
            <a:ext cx="2712955" cy="4079631"/>
          </a:xfrm>
          <a:prstGeom prst="rect">
            <a:avLst/>
          </a:prstGeom>
        </p:spPr>
      </p:pic>
      <p:pic>
        <p:nvPicPr>
          <p:cNvPr id="7" name="Afbeelding 6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61CC9063-AF99-28FA-DDDF-444A058B2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702" y="2569914"/>
            <a:ext cx="2072962" cy="4079631"/>
          </a:xfrm>
          <a:prstGeom prst="rect">
            <a:avLst/>
          </a:prstGeom>
        </p:spPr>
      </p:pic>
      <p:pic>
        <p:nvPicPr>
          <p:cNvPr id="8" name="Afbeelding 7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7C4282F1-FA9F-C82D-795F-4BB3F250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092" y="2787322"/>
            <a:ext cx="2070838" cy="3739662"/>
          </a:xfrm>
          <a:prstGeom prst="rect">
            <a:avLst/>
          </a:prstGeom>
        </p:spPr>
      </p:pic>
      <p:pic>
        <p:nvPicPr>
          <p:cNvPr id="9" name="Afbeelding 8" descr="Afbeelding met kleding, tekenfilm, beeldje, schoeisel&#10;&#10;Door AI gegenereerde inhoud is mogelijk onjuist.">
            <a:extLst>
              <a:ext uri="{FF2B5EF4-FFF2-40B4-BE49-F238E27FC236}">
                <a16:creationId xmlns:a16="http://schemas.microsoft.com/office/drawing/2014/main" id="{54858710-B36A-06AF-233D-206ADB73C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08917"/>
            <a:ext cx="2584939" cy="4418699"/>
          </a:xfrm>
          <a:prstGeom prst="rect">
            <a:avLst/>
          </a:prstGeom>
        </p:spPr>
      </p:pic>
      <p:pic>
        <p:nvPicPr>
          <p:cNvPr id="10" name="Afbeelding 9" descr="Afbeelding met speelgoed, kleding, tekenfilm, pop&#10;&#10;Door AI gegenereerde inhoud is mogelijk onjuist.">
            <a:extLst>
              <a:ext uri="{FF2B5EF4-FFF2-40B4-BE49-F238E27FC236}">
                <a16:creationId xmlns:a16="http://schemas.microsoft.com/office/drawing/2014/main" id="{06EF2A9D-C0CC-9D48-670F-8FFD89075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212" y="2683155"/>
            <a:ext cx="2066566" cy="4062046"/>
          </a:xfrm>
          <a:prstGeom prst="rect">
            <a:avLst/>
          </a:prstGeom>
        </p:spPr>
      </p:pic>
      <p:sp>
        <p:nvSpPr>
          <p:cNvPr id="11" name="Driehoek 10">
            <a:extLst>
              <a:ext uri="{FF2B5EF4-FFF2-40B4-BE49-F238E27FC236}">
                <a16:creationId xmlns:a16="http://schemas.microsoft.com/office/drawing/2014/main" id="{FE24DE9F-2040-2577-6FD0-8711ED7FA14D}"/>
              </a:ext>
            </a:extLst>
          </p:cNvPr>
          <p:cNvSpPr/>
          <p:nvPr/>
        </p:nvSpPr>
        <p:spPr>
          <a:xfrm rot="10258339">
            <a:off x="865281" y="1546281"/>
            <a:ext cx="269842" cy="7842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FCCC491-BE1F-0B7C-F42E-2B9982439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17" y="911472"/>
            <a:ext cx="1910343" cy="776603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144000" tIns="144000" rIns="144000" bIns="144000" anchor="t">
            <a:spAutoFit/>
          </a:bodyPr>
          <a:lstStyle>
            <a:lvl1pPr>
              <a:defRPr sz="2400"/>
            </a:lvl1pPr>
          </a:lstStyle>
          <a:p>
            <a:r>
              <a:rPr lang="nl-NL" sz="1600" dirty="0">
                <a:solidFill>
                  <a:schemeClr val="accent2"/>
                </a:solidFill>
              </a:rPr>
              <a:t>Hoi ik ben Roodkapje!</a:t>
            </a:r>
          </a:p>
        </p:txBody>
      </p:sp>
      <p:sp>
        <p:nvSpPr>
          <p:cNvPr id="13" name="Driehoek 12">
            <a:extLst>
              <a:ext uri="{FF2B5EF4-FFF2-40B4-BE49-F238E27FC236}">
                <a16:creationId xmlns:a16="http://schemas.microsoft.com/office/drawing/2014/main" id="{E35AE0EA-88E0-206B-A547-E781D05C7F4F}"/>
              </a:ext>
            </a:extLst>
          </p:cNvPr>
          <p:cNvSpPr/>
          <p:nvPr/>
        </p:nvSpPr>
        <p:spPr>
          <a:xfrm rot="10638878">
            <a:off x="4549469" y="1569420"/>
            <a:ext cx="284511" cy="1208986"/>
          </a:xfrm>
          <a:prstGeom prst="triangle">
            <a:avLst>
              <a:gd name="adj" fmla="val 5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EB056F7-58D4-B071-A7F1-F6A45CC57F1B}"/>
              </a:ext>
            </a:extLst>
          </p:cNvPr>
          <p:cNvSpPr txBox="1">
            <a:spLocks/>
          </p:cNvSpPr>
          <p:nvPr/>
        </p:nvSpPr>
        <p:spPr>
          <a:xfrm>
            <a:off x="4027397" y="1134210"/>
            <a:ext cx="1910343" cy="542145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vert="horz" wrap="square" lIns="144000" tIns="144000" rIns="144000" bIns="14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1600" dirty="0">
                <a:solidFill>
                  <a:schemeClr val="accent2"/>
                </a:solidFill>
              </a:rPr>
              <a:t>Sneeuwwitje!</a:t>
            </a:r>
          </a:p>
        </p:txBody>
      </p:sp>
      <p:sp>
        <p:nvSpPr>
          <p:cNvPr id="15" name="Driehoek 14">
            <a:extLst>
              <a:ext uri="{FF2B5EF4-FFF2-40B4-BE49-F238E27FC236}">
                <a16:creationId xmlns:a16="http://schemas.microsoft.com/office/drawing/2014/main" id="{375973D3-B9FD-9DBC-F1F7-1722B559C285}"/>
              </a:ext>
            </a:extLst>
          </p:cNvPr>
          <p:cNvSpPr/>
          <p:nvPr/>
        </p:nvSpPr>
        <p:spPr>
          <a:xfrm rot="9111078">
            <a:off x="9307088" y="1622988"/>
            <a:ext cx="305506" cy="98033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A1AE4EF-D066-66F2-FEF1-5426897FAE33}"/>
              </a:ext>
            </a:extLst>
          </p:cNvPr>
          <p:cNvSpPr txBox="1">
            <a:spLocks/>
          </p:cNvSpPr>
          <p:nvPr/>
        </p:nvSpPr>
        <p:spPr>
          <a:xfrm>
            <a:off x="7894086" y="1034564"/>
            <a:ext cx="1910343" cy="776603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vert="horz" wrap="square" lIns="144000" tIns="144000" rIns="144000" bIns="14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1600" dirty="0">
                <a:solidFill>
                  <a:schemeClr val="accent2"/>
                </a:solidFill>
              </a:rPr>
              <a:t>Wij zijn Hans en Grietje</a:t>
            </a:r>
          </a:p>
        </p:txBody>
      </p:sp>
      <p:sp>
        <p:nvSpPr>
          <p:cNvPr id="17" name="Driehoek 16">
            <a:extLst>
              <a:ext uri="{FF2B5EF4-FFF2-40B4-BE49-F238E27FC236}">
                <a16:creationId xmlns:a16="http://schemas.microsoft.com/office/drawing/2014/main" id="{76824CEA-CC09-4044-D637-2044283AFB23}"/>
              </a:ext>
            </a:extLst>
          </p:cNvPr>
          <p:cNvSpPr/>
          <p:nvPr/>
        </p:nvSpPr>
        <p:spPr>
          <a:xfrm rot="11207104">
            <a:off x="8482753" y="1792464"/>
            <a:ext cx="269842" cy="7842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Driehoek 17">
            <a:extLst>
              <a:ext uri="{FF2B5EF4-FFF2-40B4-BE49-F238E27FC236}">
                <a16:creationId xmlns:a16="http://schemas.microsoft.com/office/drawing/2014/main" id="{6D461200-D19B-BE92-EBC0-51E19C6B7FEC}"/>
              </a:ext>
            </a:extLst>
          </p:cNvPr>
          <p:cNvSpPr/>
          <p:nvPr/>
        </p:nvSpPr>
        <p:spPr>
          <a:xfrm rot="11826647">
            <a:off x="3472427" y="2334626"/>
            <a:ext cx="281954" cy="8194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8779D35-9C6C-9F60-C716-12223015524A}"/>
              </a:ext>
            </a:extLst>
          </p:cNvPr>
          <p:cNvSpPr txBox="1">
            <a:spLocks/>
          </p:cNvSpPr>
          <p:nvPr/>
        </p:nvSpPr>
        <p:spPr>
          <a:xfrm>
            <a:off x="2194547" y="1907934"/>
            <a:ext cx="1910343" cy="542145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vert="horz" wrap="square" lIns="144000" tIns="144000" rIns="144000" bIns="14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1600" dirty="0">
                <a:solidFill>
                  <a:schemeClr val="accent2"/>
                </a:solidFill>
              </a:rPr>
              <a:t>Ik ben Aladin</a:t>
            </a:r>
          </a:p>
        </p:txBody>
      </p:sp>
      <p:sp>
        <p:nvSpPr>
          <p:cNvPr id="20" name="Driehoek 19">
            <a:extLst>
              <a:ext uri="{FF2B5EF4-FFF2-40B4-BE49-F238E27FC236}">
                <a16:creationId xmlns:a16="http://schemas.microsoft.com/office/drawing/2014/main" id="{18EA8CB9-51D8-DAA7-00DD-953E31B4F15A}"/>
              </a:ext>
            </a:extLst>
          </p:cNvPr>
          <p:cNvSpPr/>
          <p:nvPr/>
        </p:nvSpPr>
        <p:spPr>
          <a:xfrm rot="9516082">
            <a:off x="6172439" y="2322878"/>
            <a:ext cx="363363" cy="869404"/>
          </a:xfrm>
          <a:prstGeom prst="triangle">
            <a:avLst>
              <a:gd name="adj" fmla="val 5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D94EEC5-C9ED-A40E-5B0A-B2F1B040250C}"/>
              </a:ext>
            </a:extLst>
          </p:cNvPr>
          <p:cNvSpPr txBox="1">
            <a:spLocks/>
          </p:cNvSpPr>
          <p:nvPr/>
        </p:nvSpPr>
        <p:spPr>
          <a:xfrm>
            <a:off x="5715036" y="1890348"/>
            <a:ext cx="1910343" cy="542145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vert="horz" wrap="square" lIns="144000" tIns="144000" rIns="144000" bIns="14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1600" dirty="0">
                <a:solidFill>
                  <a:schemeClr val="accent2"/>
                </a:solidFill>
              </a:rPr>
              <a:t>Assepoester!</a:t>
            </a:r>
          </a:p>
        </p:txBody>
      </p:sp>
    </p:spTree>
    <p:extLst>
      <p:ext uri="{BB962C8B-B14F-4D97-AF65-F5344CB8AC3E}">
        <p14:creationId xmlns:p14="http://schemas.microsoft.com/office/powerpoint/2010/main" val="422353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849AA06-78D1-6D12-D0FD-8FDEE4A8C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zijn geldsprookjes?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893EBA-6EE7-35B4-DB1A-FC6CEF91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 1</a:t>
            </a:r>
          </a:p>
        </p:txBody>
      </p:sp>
      <p:pic>
        <p:nvPicPr>
          <p:cNvPr id="5" name="Tijdelijke aanduiding voor onlineafbeelding 7" descr="Afbeelding met pop, beeldje, tekenfilm, speelgoed&#10;&#10;Door AI gegenereerde inhoud is mogelijk onjuist.">
            <a:extLst>
              <a:ext uri="{FF2B5EF4-FFF2-40B4-BE49-F238E27FC236}">
                <a16:creationId xmlns:a16="http://schemas.microsoft.com/office/drawing/2014/main" id="{7794B5B8-A7C2-A07E-B5A1-4A327626285D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2"/>
          <a:stretch>
            <a:fillRect/>
          </a:stretch>
        </p:blipFill>
        <p:spPr>
          <a:xfrm>
            <a:off x="6612673" y="739294"/>
            <a:ext cx="4361447" cy="5984832"/>
          </a:xfrm>
        </p:spPr>
      </p:pic>
      <p:pic>
        <p:nvPicPr>
          <p:cNvPr id="6" name="Afbeelding 5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7C405D90-DB8E-44DC-4A17-1181AD903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23" y="4953953"/>
            <a:ext cx="1877350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1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0619D9C-9D12-4181-058D-BA2DFA133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Gratis aankopen doen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CD5A78-5B93-BAE8-E031-552C0984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 2</a:t>
            </a:r>
          </a:p>
        </p:txBody>
      </p:sp>
      <p:pic>
        <p:nvPicPr>
          <p:cNvPr id="6" name="Tijdelijke aanduiding voor onlineafbeelding 5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F8D19307-5AD3-6CCA-FA9A-C34F9C97E9FD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2"/>
          <a:stretch>
            <a:fillRect/>
          </a:stretch>
        </p:blipFill>
        <p:spPr>
          <a:xfrm>
            <a:off x="7416242" y="0"/>
            <a:ext cx="3734978" cy="6744883"/>
          </a:xfrm>
        </p:spPr>
      </p:pic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547A28CA-AA48-E483-18C7-3A08D2D68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8" y="5199279"/>
            <a:ext cx="1877350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1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D5B05-3B8A-31A3-B098-24F55B89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deze les ontdekken we wat geldsprookjes zijn</a:t>
            </a:r>
          </a:p>
        </p:txBody>
      </p:sp>
      <p:pic>
        <p:nvPicPr>
          <p:cNvPr id="4" name="Tijdelijke aanduiding voor onlineafbeelding 6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A9150D23-1545-3F4E-D267-31588333D358}"/>
              </a:ext>
            </a:extLst>
          </p:cNvPr>
          <p:cNvPicPr>
            <a:picLocks noGrp="1" noChangeAspect="1"/>
          </p:cNvPicPr>
          <p:nvPr>
            <p:ph type="clipArt" sz="quarter" idx="10"/>
          </p:nvPr>
        </p:nvPicPr>
        <p:blipFill>
          <a:blip r:embed="rId2"/>
          <a:stretch>
            <a:fillRect/>
          </a:stretch>
        </p:blipFill>
        <p:spPr>
          <a:xfrm>
            <a:off x="1658640" y="514010"/>
            <a:ext cx="3177455" cy="6291991"/>
          </a:xfrm>
        </p:spPr>
      </p:pic>
      <p:pic>
        <p:nvPicPr>
          <p:cNvPr id="5" name="Afbeelding 4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2DC9281B-9803-1A08-CC6F-509850AC3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912" y="4877814"/>
            <a:ext cx="1769811" cy="176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B173D6-97DF-0636-0DA7-6EC6B3DC0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geld?</a:t>
            </a:r>
          </a:p>
        </p:txBody>
      </p:sp>
    </p:spTree>
    <p:extLst>
      <p:ext uri="{BB962C8B-B14F-4D97-AF65-F5344CB8AC3E}">
        <p14:creationId xmlns:p14="http://schemas.microsoft.com/office/powerpoint/2010/main" val="36285076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3694</TotalTime>
  <Words>134</Words>
  <Application>Microsoft Macintosh PowerPoint</Application>
  <PresentationFormat>Breedbeeld</PresentationFormat>
  <Paragraphs>51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Arial</vt:lpstr>
      <vt:lpstr>Corbel</vt:lpstr>
      <vt:lpstr>Google Sans</vt:lpstr>
      <vt:lpstr>Open Sans</vt:lpstr>
      <vt:lpstr>Open Sans Light</vt:lpstr>
      <vt:lpstr>Roboto</vt:lpstr>
      <vt:lpstr>Kantoorthema</vt:lpstr>
      <vt:lpstr>Geldsprookjes</vt:lpstr>
      <vt:lpstr>Geld sprookjes</vt:lpstr>
      <vt:lpstr>Soms lijkt het alsof je álles kan met geld. Dat is ook weer niet zo. Geldsprookjes noemen we dat</vt:lpstr>
      <vt:lpstr>Hoi ik ben roodkapje!</vt:lpstr>
      <vt:lpstr>Hoi ik ben Roodkapje!</vt:lpstr>
      <vt:lpstr>Les 1</vt:lpstr>
      <vt:lpstr>Les 2</vt:lpstr>
      <vt:lpstr>In deze les ontdekken we wat geldsprookjes zijn</vt:lpstr>
      <vt:lpstr>Wat is geld?</vt:lpstr>
      <vt:lpstr>Je betaalt met</vt:lpstr>
      <vt:lpstr>PowerPoint-presentatie</vt:lpstr>
      <vt:lpstr>PowerPoint-presentatie</vt:lpstr>
      <vt:lpstr>PowerPoint-presentatie</vt:lpstr>
      <vt:lpstr>PowerPoint-presentatie</vt:lpstr>
      <vt:lpstr>Sprookjes illustraties</vt:lpstr>
      <vt:lpstr>Sprookjesfiguren</vt:lpstr>
      <vt:lpstr>Roodkapje</vt:lpstr>
      <vt:lpstr>Bordjes</vt:lpstr>
      <vt:lpstr>Algemene illustraties</vt:lpstr>
      <vt:lpstr>Natuur illustraties</vt:lpstr>
      <vt:lpstr>Geld illustraties</vt:lpstr>
      <vt:lpstr>Sprookjeskaders 1</vt:lpstr>
      <vt:lpstr>Sprookjeskaders 2</vt:lpstr>
      <vt:lpstr>Basis buttons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Nina Voordes</cp:lastModifiedBy>
  <cp:revision>175</cp:revision>
  <dcterms:created xsi:type="dcterms:W3CDTF">2026-01-22T09:05:28Z</dcterms:created>
  <dcterms:modified xsi:type="dcterms:W3CDTF">2026-02-19T15:52:20Z</dcterms:modified>
</cp:coreProperties>
</file>